
<file path=[Content_Types].xml><?xml version="1.0" encoding="utf-8"?>
<Types xmlns="http://schemas.openxmlformats.org/package/2006/content-types">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Layouts/slideLayout1.xml" ContentType="application/vnd.openxmlformats-officedocument.presentationml.slideLayout+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Override PartName="/ppt/slides/slide2.xml" ContentType="application/vnd.openxmlformats-officedocument.presentationml.slide+xml"/>
  <Override PartName="/ppt/theme/theme1.xml" ContentType="application/vnd.openxmlformats-officedocument.theme+xml"/>
  <Default Extension="bin" ContentType="application/vnd.openxmlformats-officedocument.presentationml.printerSettings"/>
  <Override PartName="/ppt/presentation.xml" ContentType="application/vnd.openxmlformats-officedocument.presentationml.presentation.main+xml"/>
  <Override PartName="/ppt/theme/theme2.xml" ContentType="application/vnd.openxmlformats-officedocument.theme+xml"/>
  <Override PartName="/ppt/notesSlides/notesSlide1.xml" ContentType="application/vnd.openxmlformats-officedocument.presentationml.notesSlide+xml"/>
  <Override PartName="/docProps/app.xml" ContentType="application/vnd.openxmlformats-officedocument.extended-properties+xml"/>
  <Default Extension="rels" ContentType="application/vnd.openxmlformats-package.relationships+xml"/>
  <Override PartName="/ppt/presProps.xml" ContentType="application/vnd.openxmlformats-officedocument.presentationml.presProps+xml"/>
  <Default Extension="pdf" ContentType="application/pdf"/>
  <Default Extension="jpeg" ContentType="image/jpeg"/>
  <Default Extension="png" ContentType="image/png"/>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
  </p:notesMasterIdLst>
  <p:sldIdLst>
    <p:sldId id="256" r:id="rId2"/>
    <p:sldId id="257" r:id="rId3"/>
  </p:sldIdLst>
  <p:sldSz cx="30275213" cy="42803763"/>
  <p:notesSz cx="6858000" cy="9144000"/>
  <p:defaultTextStyle>
    <a:defPPr>
      <a:defRPr lang="de-DE"/>
    </a:defPPr>
    <a:lvl1pPr algn="l" defTabSz="2087563" rtl="0" fontAlgn="base">
      <a:spcBef>
        <a:spcPct val="0"/>
      </a:spcBef>
      <a:spcAft>
        <a:spcPct val="0"/>
      </a:spcAft>
      <a:defRPr sz="8200" kern="1200">
        <a:solidFill>
          <a:schemeClr val="tx1"/>
        </a:solidFill>
        <a:latin typeface="Arial" pitchFamily="-65" charset="0"/>
        <a:ea typeface="ＭＳ Ｐゴシック" pitchFamily="-65" charset="-128"/>
        <a:cs typeface="ＭＳ Ｐゴシック" pitchFamily="-65" charset="-128"/>
      </a:defRPr>
    </a:lvl1pPr>
    <a:lvl2pPr marL="2087563" indent="-1630363" algn="l" defTabSz="2087563" rtl="0" fontAlgn="base">
      <a:spcBef>
        <a:spcPct val="0"/>
      </a:spcBef>
      <a:spcAft>
        <a:spcPct val="0"/>
      </a:spcAft>
      <a:defRPr sz="8200" kern="1200">
        <a:solidFill>
          <a:schemeClr val="tx1"/>
        </a:solidFill>
        <a:latin typeface="Arial" pitchFamily="-65" charset="0"/>
        <a:ea typeface="ＭＳ Ｐゴシック" pitchFamily="-65" charset="-128"/>
        <a:cs typeface="ＭＳ Ｐゴシック" pitchFamily="-65" charset="-128"/>
      </a:defRPr>
    </a:lvl2pPr>
    <a:lvl3pPr marL="4175125" indent="-3260725" algn="l" defTabSz="2087563" rtl="0" fontAlgn="base">
      <a:spcBef>
        <a:spcPct val="0"/>
      </a:spcBef>
      <a:spcAft>
        <a:spcPct val="0"/>
      </a:spcAft>
      <a:defRPr sz="8200" kern="1200">
        <a:solidFill>
          <a:schemeClr val="tx1"/>
        </a:solidFill>
        <a:latin typeface="Arial" pitchFamily="-65" charset="0"/>
        <a:ea typeface="ＭＳ Ｐゴシック" pitchFamily="-65" charset="-128"/>
        <a:cs typeface="ＭＳ Ｐゴシック" pitchFamily="-65" charset="-128"/>
      </a:defRPr>
    </a:lvl3pPr>
    <a:lvl4pPr marL="6262688" indent="-4891088" algn="l" defTabSz="2087563" rtl="0" fontAlgn="base">
      <a:spcBef>
        <a:spcPct val="0"/>
      </a:spcBef>
      <a:spcAft>
        <a:spcPct val="0"/>
      </a:spcAft>
      <a:defRPr sz="8200" kern="1200">
        <a:solidFill>
          <a:schemeClr val="tx1"/>
        </a:solidFill>
        <a:latin typeface="Arial" pitchFamily="-65" charset="0"/>
        <a:ea typeface="ＭＳ Ｐゴシック" pitchFamily="-65" charset="-128"/>
        <a:cs typeface="ＭＳ Ｐゴシック" pitchFamily="-65" charset="-128"/>
      </a:defRPr>
    </a:lvl4pPr>
    <a:lvl5pPr marL="8350250" indent="-6521450" algn="l" defTabSz="2087563" rtl="0" fontAlgn="base">
      <a:spcBef>
        <a:spcPct val="0"/>
      </a:spcBef>
      <a:spcAft>
        <a:spcPct val="0"/>
      </a:spcAft>
      <a:defRPr sz="8200"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sz="8200"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sz="8200"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sz="8200"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sz="8200"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21" d="100"/>
          <a:sy n="21" d="100"/>
        </p:scale>
        <p:origin x="-3248" y="-104"/>
      </p:cViewPr>
      <p:guideLst>
        <p:guide orient="horz" pos="3152"/>
        <p:guide pos="1840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087941" fontAlgn="auto">
              <a:spcBef>
                <a:spcPts val="0"/>
              </a:spcBef>
              <a:spcAft>
                <a:spcPts val="0"/>
              </a:spcAft>
              <a:defRPr sz="1200">
                <a:latin typeface="+mn-lt"/>
                <a:ea typeface="+mn-ea"/>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087941" fontAlgn="auto">
              <a:spcBef>
                <a:spcPts val="0"/>
              </a:spcBef>
              <a:spcAft>
                <a:spcPts val="0"/>
              </a:spcAft>
              <a:defRPr sz="1200">
                <a:latin typeface="+mn-lt"/>
                <a:ea typeface="+mn-ea"/>
                <a:cs typeface="+mn-cs"/>
              </a:defRPr>
            </a:lvl1pPr>
          </a:lstStyle>
          <a:p>
            <a:pPr>
              <a:defRPr/>
            </a:pPr>
            <a:fld id="{024E523C-F642-0A4C-A16B-5BF33FF311C1}" type="datetime1">
              <a:rPr lang="de-DE"/>
              <a:pPr>
                <a:defRPr/>
              </a:pPr>
              <a:t>16.11.2009</a:t>
            </a:fld>
            <a:endParaRPr lang="de-DE"/>
          </a:p>
        </p:txBody>
      </p:sp>
      <p:sp>
        <p:nvSpPr>
          <p:cNvPr id="4" name="Folienbildplatzhalt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087941" fontAlgn="auto">
              <a:spcBef>
                <a:spcPts val="0"/>
              </a:spcBef>
              <a:spcAft>
                <a:spcPts val="0"/>
              </a:spcAft>
              <a:defRPr sz="1200">
                <a:latin typeface="+mn-lt"/>
                <a:ea typeface="+mn-ea"/>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087941" fontAlgn="auto">
              <a:spcBef>
                <a:spcPts val="0"/>
              </a:spcBef>
              <a:spcAft>
                <a:spcPts val="0"/>
              </a:spcAft>
              <a:defRPr sz="1200">
                <a:latin typeface="+mn-lt"/>
                <a:ea typeface="+mn-ea"/>
                <a:cs typeface="+mn-cs"/>
              </a:defRPr>
            </a:lvl1pPr>
          </a:lstStyle>
          <a:p>
            <a:pPr>
              <a:defRPr/>
            </a:pPr>
            <a:fld id="{AA8C469C-3419-7348-B11C-DA6BAF088E43}"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Folienbildplatzhalter 1"/>
          <p:cNvSpPr>
            <a:spLocks noGrp="1" noRot="1" noChangeAspect="1"/>
          </p:cNvSpPr>
          <p:nvPr>
            <p:ph type="sldImg"/>
          </p:nvPr>
        </p:nvSpPr>
        <p:spPr bwMode="auto">
          <a:noFill/>
          <a:ln>
            <a:solidFill>
              <a:srgbClr val="000000"/>
            </a:solidFill>
            <a:miter lim="800000"/>
            <a:headEnd/>
            <a:tailEnd/>
          </a:ln>
        </p:spPr>
      </p:sp>
      <p:sp>
        <p:nvSpPr>
          <p:cNvPr id="6147"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p>
        </p:txBody>
      </p:sp>
      <p:sp>
        <p:nvSpPr>
          <p:cNvPr id="614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087563" fontAlgn="base">
              <a:spcBef>
                <a:spcPct val="0"/>
              </a:spcBef>
              <a:spcAft>
                <a:spcPct val="0"/>
              </a:spcAft>
              <a:defRPr/>
            </a:pPr>
            <a:fld id="{76035AFC-F6E0-1C48-9DA0-5D1AB858219A}" type="slidenum">
              <a:rPr lang="de-DE" smtClean="0">
                <a:ea typeface="ＭＳ Ｐゴシック" pitchFamily="-65" charset="-128"/>
                <a:cs typeface="ＭＳ Ｐゴシック" pitchFamily="-65" charset="-128"/>
              </a:rPr>
              <a:pPr defTabSz="2087563" fontAlgn="base">
                <a:spcBef>
                  <a:spcPct val="0"/>
                </a:spcBef>
                <a:spcAft>
                  <a:spcPct val="0"/>
                </a:spcAft>
                <a:defRPr/>
              </a:pPr>
              <a:t>2</a:t>
            </a:fld>
            <a:endParaRPr lang="de-DE" smtClean="0">
              <a:ea typeface="ＭＳ Ｐゴシック" pitchFamily="-65" charset="-128"/>
              <a:cs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107406" y="3723481"/>
            <a:ext cx="27127200" cy="1371600"/>
          </a:xfrm>
          <a:prstGeom prst="rect">
            <a:avLst/>
          </a:prstGeom>
        </p:spPr>
        <p:txBody>
          <a:bodyPr vert="horz" lIns="0" anchor="ctr" anchorCtr="0"/>
          <a:lstStyle>
            <a:lvl1pPr marL="304800" indent="0" algn="l">
              <a:defRPr sz="6000" baseline="0">
                <a:solidFill>
                  <a:schemeClr val="bg1"/>
                </a:solidFill>
                <a:latin typeface="Lucida Sans Bold"/>
              </a:defRPr>
            </a:lvl1pPr>
          </a:lstStyle>
          <a:p>
            <a:r>
              <a:rPr lang="de-DE" dirty="0" smtClean="0"/>
              <a:t>Mastertitelformat bearbeiten</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df"/></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4" name="Bild 3" descr="OVGU_Wiss_Poster_A1_RGB.pdf"/>
          <p:cNvPicPr>
            <a:picLocks noChangeAspect="1"/>
          </p:cNvPicPr>
          <p:nvPr userDrawn="1"/>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0" y="0"/>
            <a:ext cx="30275213" cy="4274978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2087563" rtl="0" eaLnBrk="0" fontAlgn="base" hangingPunct="0">
        <a:spcBef>
          <a:spcPct val="0"/>
        </a:spcBef>
        <a:spcAft>
          <a:spcPct val="0"/>
        </a:spcAft>
        <a:defRPr sz="20100" kern="1200">
          <a:solidFill>
            <a:schemeClr val="tx1"/>
          </a:solidFill>
          <a:latin typeface="+mj-lt"/>
          <a:ea typeface="ＭＳ Ｐゴシック" pitchFamily="-65" charset="-128"/>
          <a:cs typeface="ＭＳ Ｐゴシック" pitchFamily="-65" charset="-128"/>
        </a:defRPr>
      </a:lvl1pPr>
      <a:lvl2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2pPr>
      <a:lvl3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3pPr>
      <a:lvl4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4pPr>
      <a:lvl5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5pPr>
      <a:lvl6pPr marL="4572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6pPr>
      <a:lvl7pPr marL="9144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7pPr>
      <a:lvl8pPr marL="13716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8pPr>
      <a:lvl9pPr marL="18288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9pPr>
    </p:titleStyle>
    <p:bodyStyle>
      <a:lvl1pPr marL="1565275" indent="-1565275" algn="l" defTabSz="2087563" rtl="0" eaLnBrk="0" fontAlgn="base" hangingPunct="0">
        <a:spcBef>
          <a:spcPct val="20000"/>
        </a:spcBef>
        <a:spcAft>
          <a:spcPct val="0"/>
        </a:spcAft>
        <a:buFont typeface="Arial" pitchFamily="-65" charset="0"/>
        <a:buChar char="•"/>
        <a:defRPr sz="14600" kern="1200">
          <a:solidFill>
            <a:schemeClr val="tx1"/>
          </a:solidFill>
          <a:latin typeface="+mn-lt"/>
          <a:ea typeface="ＭＳ Ｐゴシック" pitchFamily="-65" charset="-128"/>
          <a:cs typeface="ＭＳ Ｐゴシック" pitchFamily="-65" charset="-128"/>
        </a:defRPr>
      </a:lvl1pPr>
      <a:lvl2pPr marL="3392488" indent="-1304925" algn="l" defTabSz="2087563" rtl="0" eaLnBrk="0" fontAlgn="base" hangingPunct="0">
        <a:spcBef>
          <a:spcPct val="20000"/>
        </a:spcBef>
        <a:spcAft>
          <a:spcPct val="0"/>
        </a:spcAft>
        <a:buFont typeface="Arial" pitchFamily="-65" charset="0"/>
        <a:buChar char="–"/>
        <a:defRPr sz="12800" kern="1200">
          <a:solidFill>
            <a:schemeClr val="tx1"/>
          </a:solidFill>
          <a:latin typeface="+mn-lt"/>
          <a:ea typeface="ＭＳ Ｐゴシック" pitchFamily="-65" charset="-128"/>
          <a:cs typeface="+mn-cs"/>
        </a:defRPr>
      </a:lvl2pPr>
      <a:lvl3pPr marL="5219700" indent="-1042988" algn="l" defTabSz="2087563" rtl="0" eaLnBrk="0" fontAlgn="base" hangingPunct="0">
        <a:spcBef>
          <a:spcPct val="20000"/>
        </a:spcBef>
        <a:spcAft>
          <a:spcPct val="0"/>
        </a:spcAft>
        <a:buFont typeface="Arial" pitchFamily="-65" charset="0"/>
        <a:buChar char="•"/>
        <a:defRPr sz="11000" kern="1200">
          <a:solidFill>
            <a:schemeClr val="tx1"/>
          </a:solidFill>
          <a:latin typeface="+mn-lt"/>
          <a:ea typeface="ＭＳ Ｐゴシック" pitchFamily="-65" charset="-128"/>
          <a:cs typeface="+mn-cs"/>
        </a:defRPr>
      </a:lvl3pPr>
      <a:lvl4pPr marL="7307263" indent="-1042988" algn="l" defTabSz="2087563" rtl="0" eaLnBrk="0" fontAlgn="base" hangingPunct="0">
        <a:spcBef>
          <a:spcPct val="20000"/>
        </a:spcBef>
        <a:spcAft>
          <a:spcPct val="0"/>
        </a:spcAft>
        <a:buFont typeface="Arial" pitchFamily="-65" charset="0"/>
        <a:buChar char="–"/>
        <a:defRPr sz="9100" kern="1200">
          <a:solidFill>
            <a:schemeClr val="tx1"/>
          </a:solidFill>
          <a:latin typeface="+mn-lt"/>
          <a:ea typeface="ＭＳ Ｐゴシック" pitchFamily="-65" charset="-128"/>
          <a:cs typeface="+mn-cs"/>
        </a:defRPr>
      </a:lvl4pPr>
      <a:lvl5pPr marL="9394825" indent="-1042988" algn="l" defTabSz="2087563" rtl="0" eaLnBrk="0" fontAlgn="base" hangingPunct="0">
        <a:spcBef>
          <a:spcPct val="20000"/>
        </a:spcBef>
        <a:spcAft>
          <a:spcPct val="0"/>
        </a:spcAft>
        <a:buFont typeface="Arial" pitchFamily="-65" charset="0"/>
        <a:buChar char="»"/>
        <a:defRPr sz="9100" kern="1200">
          <a:solidFill>
            <a:schemeClr val="tx1"/>
          </a:solidFill>
          <a:latin typeface="+mn-lt"/>
          <a:ea typeface="ＭＳ Ｐゴシック" pitchFamily="-65" charset="-128"/>
          <a:cs typeface="+mn-cs"/>
        </a:defRPr>
      </a:lvl5pPr>
      <a:lvl6pPr marL="11483675" indent="-1043970" algn="l" defTabSz="2087941" rtl="0" eaLnBrk="1" latinLnBrk="0" hangingPunct="1">
        <a:spcBef>
          <a:spcPct val="20000"/>
        </a:spcBef>
        <a:buFont typeface="Arial"/>
        <a:buChar char="•"/>
        <a:defRPr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de-DE"/>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4" Type="http://schemas.openxmlformats.org/officeDocument/2006/relationships/image" Target="../media/image3.jpeg"/><Relationship Id="rId5" Type="http://schemas.openxmlformats.org/officeDocument/2006/relationships/image" Target="../media/image4.jpeg"/><Relationship Id="rId7"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steffen.mustermann@ovgu.de" TargetMode="External"/><Relationship Id="rId6"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el 1"/>
          <p:cNvSpPr>
            <a:spLocks noGrp="1"/>
          </p:cNvSpPr>
          <p:nvPr>
            <p:ph type="ctrTitle"/>
          </p:nvPr>
        </p:nvSpPr>
        <p:spPr bwMode="auto">
          <a:xfrm>
            <a:off x="2106613" y="3722688"/>
            <a:ext cx="27127200" cy="1371600"/>
          </a:xfrm>
          <a:noFill/>
          <a:ln>
            <a:miter lim="800000"/>
            <a:headEnd/>
            <a:tailEnd/>
          </a:ln>
        </p:spPr>
        <p:txBody>
          <a:bodyPr wrap="square" tIns="45720" rIns="91440" bIns="45720" numCol="1" compatLnSpc="1">
            <a:prstTxWarp prst="textNoShape">
              <a:avLst/>
            </a:prstTxWarp>
          </a:bodyPr>
          <a:lstStyle/>
          <a:p>
            <a:pPr eaLnBrk="1" hangingPunct="1"/>
            <a:r>
              <a:rPr lang="de-DE" dirty="0" smtClean="0">
                <a:latin typeface="Lucida Sans Bold" charset="0"/>
              </a:rPr>
              <a:t>Gestaltungsbeispiel: </a:t>
            </a:r>
            <a:r>
              <a:rPr lang="de-DE" dirty="0" err="1" smtClean="0">
                <a:latin typeface="Lucida Sans Bold" charset="0"/>
              </a:rPr>
              <a:t>Übersschrift</a:t>
            </a:r>
            <a:r>
              <a:rPr lang="de-DE" dirty="0" smtClean="0">
                <a:latin typeface="Lucida Sans Bold" charset="0"/>
              </a:rPr>
              <a:t> </a:t>
            </a:r>
            <a:r>
              <a:rPr lang="de-DE" dirty="0" err="1" smtClean="0">
                <a:latin typeface="Lucida Sans Bold" charset="0"/>
              </a:rPr>
              <a:t>Lucida</a:t>
            </a:r>
            <a:r>
              <a:rPr lang="de-DE" dirty="0" smtClean="0">
                <a:latin typeface="Lucida Sans Bold" charset="0"/>
              </a:rPr>
              <a:t> </a:t>
            </a:r>
            <a:r>
              <a:rPr lang="de-DE" dirty="0" err="1" smtClean="0">
                <a:latin typeface="Lucida Sans Bold" charset="0"/>
              </a:rPr>
              <a:t>Sans</a:t>
            </a:r>
            <a:r>
              <a:rPr lang="de-DE" dirty="0" smtClean="0">
                <a:latin typeface="Lucida Sans Bold" charset="0"/>
              </a:rPr>
              <a:t> 60 Pt</a:t>
            </a:r>
          </a:p>
        </p:txBody>
      </p:sp>
      <p:sp>
        <p:nvSpPr>
          <p:cNvPr id="5123" name="Untertitel 2"/>
          <p:cNvSpPr>
            <a:spLocks noGrp="1"/>
          </p:cNvSpPr>
          <p:nvPr>
            <p:ph type="subTitle" idx="4294967295"/>
          </p:nvPr>
        </p:nvSpPr>
        <p:spPr bwMode="auto">
          <a:xfrm>
            <a:off x="2106613" y="5094288"/>
            <a:ext cx="27127200" cy="914400"/>
          </a:xfrm>
          <a:prstGeom prst="rect">
            <a:avLst/>
          </a:prstGeom>
          <a:noFill/>
          <a:ln>
            <a:miter lim="800000"/>
            <a:headEnd/>
            <a:tailEnd/>
          </a:ln>
        </p:spPr>
        <p:txBody>
          <a:bodyPr lIns="76200" rIns="76200">
            <a:prstTxWarp prst="textNoShape">
              <a:avLst/>
            </a:prstTxWarp>
          </a:bodyPr>
          <a:lstStyle/>
          <a:p>
            <a:pPr marL="304800" indent="0" eaLnBrk="1" hangingPunct="1">
              <a:spcBef>
                <a:spcPct val="0"/>
              </a:spcBef>
              <a:buFont typeface="Arial" pitchFamily="-65" charset="0"/>
              <a:buNone/>
            </a:pPr>
            <a:r>
              <a:rPr lang="de-DE" sz="2600" smtClean="0">
                <a:latin typeface="Lucida Sans" pitchFamily="-65" charset="0"/>
              </a:rPr>
              <a:t>Steffen Mustermann, </a:t>
            </a:r>
            <a:r>
              <a:rPr lang="de-DE" sz="2600" smtClean="0">
                <a:latin typeface="Lucida Sans" pitchFamily="-65" charset="0"/>
                <a:hlinkClick r:id="rId3"/>
              </a:rPr>
              <a:t>steffen.mustermann@ovgu.de</a:t>
            </a:r>
            <a:r>
              <a:rPr lang="de-DE" sz="2600" smtClean="0">
                <a:latin typeface="Lucida Sans" pitchFamily="-65" charset="0"/>
              </a:rPr>
              <a:t>, Mobil: 0172/10002030/Arbeitsgruppe, Kontaktdaten Lucida (Sans) 26Pt, einzeilig</a:t>
            </a:r>
          </a:p>
        </p:txBody>
      </p:sp>
      <p:sp>
        <p:nvSpPr>
          <p:cNvPr id="5124" name="Textplatzhalter 5"/>
          <p:cNvSpPr txBox="1">
            <a:spLocks/>
          </p:cNvSpPr>
          <p:nvPr/>
        </p:nvSpPr>
        <p:spPr bwMode="auto">
          <a:xfrm>
            <a:off x="2106613" y="6019800"/>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dirty="0" err="1">
                <a:solidFill>
                  <a:schemeClr val="bg1"/>
                </a:solidFill>
                <a:latin typeface="Lucida Sans" pitchFamily="-65" charset="0"/>
              </a:rPr>
              <a:t>Method</a:t>
            </a:r>
            <a:endParaRPr lang="de-DE" sz="6000" dirty="0">
              <a:solidFill>
                <a:schemeClr val="bg1"/>
              </a:solidFill>
              <a:latin typeface="Lucida Sans" pitchFamily="-65" charset="0"/>
            </a:endParaRPr>
          </a:p>
        </p:txBody>
      </p:sp>
      <p:sp>
        <p:nvSpPr>
          <p:cNvPr id="5125" name="Textplatzhalter 5"/>
          <p:cNvSpPr txBox="1">
            <a:spLocks/>
          </p:cNvSpPr>
          <p:nvPr/>
        </p:nvSpPr>
        <p:spPr bwMode="auto">
          <a:xfrm>
            <a:off x="11225213" y="6019800"/>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dirty="0">
                <a:solidFill>
                  <a:schemeClr val="bg1"/>
                </a:solidFill>
                <a:latin typeface="Lucida Sans" pitchFamily="-65" charset="0"/>
              </a:rPr>
              <a:t>Design </a:t>
            </a:r>
          </a:p>
        </p:txBody>
      </p:sp>
      <p:sp>
        <p:nvSpPr>
          <p:cNvPr id="5126" name="Textplatzhalter 5"/>
          <p:cNvSpPr txBox="1">
            <a:spLocks/>
          </p:cNvSpPr>
          <p:nvPr/>
        </p:nvSpPr>
        <p:spPr bwMode="auto">
          <a:xfrm>
            <a:off x="20394613" y="6019800"/>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Conclusion</a:t>
            </a:r>
          </a:p>
        </p:txBody>
      </p:sp>
      <p:sp>
        <p:nvSpPr>
          <p:cNvPr id="5127" name="Textplatzhalter 5"/>
          <p:cNvSpPr txBox="1">
            <a:spLocks/>
          </p:cNvSpPr>
          <p:nvPr/>
        </p:nvSpPr>
        <p:spPr bwMode="auto">
          <a:xfrm>
            <a:off x="2106613" y="7227888"/>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Validation</a:t>
            </a:r>
          </a:p>
        </p:txBody>
      </p:sp>
      <p:sp>
        <p:nvSpPr>
          <p:cNvPr id="5128" name="Textplatzhalter 5"/>
          <p:cNvSpPr txBox="1">
            <a:spLocks/>
          </p:cNvSpPr>
          <p:nvPr/>
        </p:nvSpPr>
        <p:spPr bwMode="auto">
          <a:xfrm>
            <a:off x="11250613" y="7227888"/>
            <a:ext cx="17983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Results</a:t>
            </a:r>
          </a:p>
        </p:txBody>
      </p:sp>
      <p:sp>
        <p:nvSpPr>
          <p:cNvPr id="5129" name="Textplatzhalter 5"/>
          <p:cNvSpPr txBox="1">
            <a:spLocks/>
          </p:cNvSpPr>
          <p:nvPr/>
        </p:nvSpPr>
        <p:spPr bwMode="auto">
          <a:xfrm>
            <a:off x="2082800" y="16540163"/>
            <a:ext cx="27151013"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60 Pt Lucida (Sans), schwarz oder weiss, je nach Kontrast</a:t>
            </a:r>
          </a:p>
        </p:txBody>
      </p:sp>
      <p:sp>
        <p:nvSpPr>
          <p:cNvPr id="5130" name="Textplatzhalter 5"/>
          <p:cNvSpPr txBox="1">
            <a:spLocks/>
          </p:cNvSpPr>
          <p:nvPr/>
        </p:nvSpPr>
        <p:spPr bwMode="auto">
          <a:xfrm>
            <a:off x="2081213" y="15279688"/>
            <a:ext cx="13411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2 Spalten: 1056 x 72 Pt</a:t>
            </a:r>
          </a:p>
        </p:txBody>
      </p:sp>
      <p:sp>
        <p:nvSpPr>
          <p:cNvPr id="5131" name="Textplatzhalter 5"/>
          <p:cNvSpPr txBox="1">
            <a:spLocks/>
          </p:cNvSpPr>
          <p:nvPr/>
        </p:nvSpPr>
        <p:spPr bwMode="auto">
          <a:xfrm>
            <a:off x="15822613" y="15279688"/>
            <a:ext cx="13411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2 Spalten: 1056 x 72 Pt</a:t>
            </a:r>
          </a:p>
        </p:txBody>
      </p:sp>
      <p:sp>
        <p:nvSpPr>
          <p:cNvPr id="5132" name="Textplatzhalter 5"/>
          <p:cNvSpPr txBox="1">
            <a:spLocks/>
          </p:cNvSpPr>
          <p:nvPr/>
        </p:nvSpPr>
        <p:spPr bwMode="auto">
          <a:xfrm>
            <a:off x="2081213" y="13933488"/>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3 Spalten: 696 x 72 Pt</a:t>
            </a:r>
          </a:p>
        </p:txBody>
      </p:sp>
      <p:sp>
        <p:nvSpPr>
          <p:cNvPr id="5133" name="Textplatzhalter 5"/>
          <p:cNvSpPr txBox="1">
            <a:spLocks/>
          </p:cNvSpPr>
          <p:nvPr/>
        </p:nvSpPr>
        <p:spPr bwMode="auto">
          <a:xfrm>
            <a:off x="11199813" y="13933488"/>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3 Spalten: 696 x 72 Pt</a:t>
            </a:r>
          </a:p>
        </p:txBody>
      </p:sp>
      <p:sp>
        <p:nvSpPr>
          <p:cNvPr id="5134" name="Textplatzhalter 5"/>
          <p:cNvSpPr txBox="1">
            <a:spLocks/>
          </p:cNvSpPr>
          <p:nvPr/>
        </p:nvSpPr>
        <p:spPr bwMode="auto">
          <a:xfrm>
            <a:off x="20369213" y="13933488"/>
            <a:ext cx="8839200" cy="9144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6000">
                <a:solidFill>
                  <a:schemeClr val="bg1"/>
                </a:solidFill>
                <a:latin typeface="Lucida Sans" pitchFamily="-65" charset="0"/>
              </a:rPr>
              <a:t>3 Spalten: 696 x 72 Pt</a:t>
            </a:r>
          </a:p>
        </p:txBody>
      </p:sp>
      <p:sp>
        <p:nvSpPr>
          <p:cNvPr id="5135" name="Textfeld 18"/>
          <p:cNvSpPr txBox="1">
            <a:spLocks noChangeArrowheads="1"/>
          </p:cNvSpPr>
          <p:nvPr/>
        </p:nvSpPr>
        <p:spPr bwMode="auto">
          <a:xfrm>
            <a:off x="2082800" y="8142288"/>
            <a:ext cx="8863013" cy="3694112"/>
          </a:xfrm>
          <a:prstGeom prst="rect">
            <a:avLst/>
          </a:prstGeom>
          <a:noFill/>
          <a:ln w="9525">
            <a:noFill/>
            <a:miter lim="800000"/>
            <a:headEnd/>
            <a:tailEnd/>
          </a:ln>
        </p:spPr>
        <p:txBody>
          <a:bodyPr>
            <a:prstTxWarp prst="textNoShape">
              <a:avLst/>
            </a:prstTxWarp>
            <a:spAutoFit/>
          </a:bodyPr>
          <a:lstStyle/>
          <a:p>
            <a:r>
              <a:rPr lang="de-DE" sz="2600">
                <a:solidFill>
                  <a:schemeClr val="accent2"/>
                </a:solidFill>
                <a:latin typeface="Lucida Sans" pitchFamily="-65" charset="0"/>
                <a:ea typeface="Lucida Sans" pitchFamily="-65" charset="0"/>
                <a:cs typeface="Lucida Sans" pitchFamily="-65" charset="0"/>
              </a:rPr>
              <a:t>Empfohlener Fliesstext, Lucida Sans, Normal, 26Pt, </a:t>
            </a:r>
          </a:p>
          <a:p>
            <a:r>
              <a:rPr lang="de-DE" sz="2600">
                <a:solidFill>
                  <a:schemeClr val="accent2"/>
                </a:solidFill>
                <a:latin typeface="Lucida Sans" pitchFamily="-65" charset="0"/>
                <a:ea typeface="Lucida Sans" pitchFamily="-65" charset="0"/>
                <a:cs typeface="Lucida Sans" pitchFamily="-65" charset="0"/>
              </a:rPr>
              <a:t>Einzeiliger Schriftabstand in Power Point,</a:t>
            </a:r>
          </a:p>
          <a:p>
            <a:r>
              <a:rPr lang="de-DE" sz="2600">
                <a:solidFill>
                  <a:schemeClr val="accent2"/>
                </a:solidFill>
                <a:latin typeface="Lucida Sans" pitchFamily="-65" charset="0"/>
                <a:ea typeface="Lucida Sans" pitchFamily="-65" charset="0"/>
                <a:cs typeface="Lucida Sans" pitchFamily="-65" charset="0"/>
              </a:rPr>
              <a:t>Schriftfarbe schwarz,</a:t>
            </a:r>
          </a:p>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a:t>
            </a:r>
          </a:p>
          <a:p>
            <a:r>
              <a:rPr lang="de-DE" sz="2600">
                <a:latin typeface="Lucida Sans" pitchFamily="-65" charset="0"/>
                <a:ea typeface="Lucida Sans" pitchFamily="-65" charset="0"/>
                <a:cs typeface="Lucida Sans" pitchFamily="-65" charset="0"/>
              </a:rPr>
              <a:t>Ratium eiur? Iqui quod magnam se velendi temperum ea volupta tissEd quiaten debist estrum quias doles nonsecte eos accum qui reraecus ilisciatur ressumet</a:t>
            </a:r>
          </a:p>
        </p:txBody>
      </p:sp>
      <p:sp>
        <p:nvSpPr>
          <p:cNvPr id="5136" name="Textfeld 15"/>
          <p:cNvSpPr txBox="1">
            <a:spLocks noChangeArrowheads="1"/>
          </p:cNvSpPr>
          <p:nvPr/>
        </p:nvSpPr>
        <p:spPr bwMode="auto">
          <a:xfrm>
            <a:off x="11244263" y="8142288"/>
            <a:ext cx="8863012" cy="5694362"/>
          </a:xfrm>
          <a:prstGeom prst="rect">
            <a:avLst/>
          </a:prstGeom>
          <a:noFill/>
          <a:ln w="9525">
            <a:noFill/>
            <a:miter lim="800000"/>
            <a:headEnd/>
            <a:tailEnd/>
          </a:ln>
        </p:spPr>
        <p:txBody>
          <a:bodyPr>
            <a:prstTxWarp prst="textNoShape">
              <a:avLst/>
            </a:prstTxWarp>
            <a:spAutoFit/>
          </a:bodyPr>
          <a:lstStyle/>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a:t>
            </a:r>
          </a:p>
          <a:p>
            <a:r>
              <a:rPr lang="de-DE" sz="2600">
                <a:latin typeface="Lucida Sans" pitchFamily="-65" charset="0"/>
                <a:ea typeface="Lucida Sans" pitchFamily="-65" charset="0"/>
                <a:cs typeface="Lucida Sans" pitchFamily="-65" charset="0"/>
              </a:rPr>
              <a:t>Ratium eiur? Iqui quod magnam se velendi temperum ea volupta tissEd quiaten debist estrum quias doles nonsecte eos accum qui reraecus ilisciatur ressumet</a:t>
            </a:r>
          </a:p>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 Ratium eiur? Iqui quod magnam se velendi temperum ea volupta tissEd quiaten debist estrum quias doles nonsecte eos accum qui reraecus ilisciatur ressumetmolore, conem quia parchilla iusae iliatem. It aliquaturio ium eriat abor sequi cum resequi ut inti is mo cuptat.</a:t>
            </a:r>
          </a:p>
        </p:txBody>
      </p:sp>
      <p:sp>
        <p:nvSpPr>
          <p:cNvPr id="5137" name="Textfeld 19"/>
          <p:cNvSpPr txBox="1">
            <a:spLocks noChangeArrowheads="1"/>
          </p:cNvSpPr>
          <p:nvPr/>
        </p:nvSpPr>
        <p:spPr bwMode="auto">
          <a:xfrm>
            <a:off x="20415250" y="8142288"/>
            <a:ext cx="8863013" cy="3694112"/>
          </a:xfrm>
          <a:prstGeom prst="rect">
            <a:avLst/>
          </a:prstGeom>
          <a:noFill/>
          <a:ln w="9525">
            <a:noFill/>
            <a:miter lim="800000"/>
            <a:headEnd/>
            <a:tailEnd/>
          </a:ln>
        </p:spPr>
        <p:txBody>
          <a:bodyPr>
            <a:prstTxWarp prst="textNoShape">
              <a:avLst/>
            </a:prstTxWarp>
            <a:spAutoFit/>
          </a:bodyPr>
          <a:lstStyle/>
          <a:p>
            <a:r>
              <a:rPr lang="de-DE" sz="2600">
                <a:latin typeface="Lucida Sans" pitchFamily="-65" charset="0"/>
                <a:ea typeface="Lucida Sans" pitchFamily="-65" charset="0"/>
                <a:cs typeface="Lucida Sans" pitchFamily="-65" charset="0"/>
              </a:rPr>
              <a:t>Conem quia parchilla iusae iliatem. It aliquaturio ium eriat abor sequi cum resequi ut inti is mo cuptat.</a:t>
            </a:r>
          </a:p>
          <a:p>
            <a:r>
              <a:rPr lang="de-DE" sz="2600">
                <a:latin typeface="Lucida Sans" pitchFamily="-65" charset="0"/>
                <a:ea typeface="Lucida Sans" pitchFamily="-65" charset="0"/>
                <a:cs typeface="Lucida Sans" pitchFamily="-65" charset="0"/>
              </a:rPr>
              <a:t>Ratium eiur? Iqui quod magnam se velendi temperum ea volupta tissEd quiaten debist estrum quias doles nonsecte eos accum qui reraecus ilisciatur ressumet</a:t>
            </a:r>
          </a:p>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 Ratium eiur? Iqui quod magnam se velendi temperum ea volupta tissEd quiaten debist estrum.</a:t>
            </a:r>
          </a:p>
        </p:txBody>
      </p:sp>
      <p:sp>
        <p:nvSpPr>
          <p:cNvPr id="5138" name="Textfeld 20"/>
          <p:cNvSpPr txBox="1">
            <a:spLocks noChangeArrowheads="1"/>
          </p:cNvSpPr>
          <p:nvPr/>
        </p:nvSpPr>
        <p:spPr bwMode="auto">
          <a:xfrm>
            <a:off x="2082800" y="17754600"/>
            <a:ext cx="13409613" cy="3692525"/>
          </a:xfrm>
          <a:prstGeom prst="rect">
            <a:avLst/>
          </a:prstGeom>
          <a:noFill/>
          <a:ln w="9525">
            <a:noFill/>
            <a:miter lim="800000"/>
            <a:headEnd/>
            <a:tailEnd/>
          </a:ln>
        </p:spPr>
        <p:txBody>
          <a:bodyPr>
            <a:prstTxWarp prst="textNoShape">
              <a:avLst/>
            </a:prstTxWarp>
            <a:spAutoFit/>
          </a:bodyPr>
          <a:lstStyle/>
          <a:p>
            <a:r>
              <a:rPr lang="de-DE" sz="2600">
                <a:latin typeface="Lucida Sans" pitchFamily="-65" charset="0"/>
                <a:ea typeface="Lucida Sans" pitchFamily="-65" charset="0"/>
                <a:cs typeface="Lucida Sans" pitchFamily="-65" charset="0"/>
              </a:rPr>
              <a:t>Item iusae iliatem. It aliquaturio ium eriat abor sequi cum resequi ut inti is mo cuptat. Ratium eiur? Iqui quod magnam se velendi temperum ea volupta tissEd quiaten debist estrum quias doles nonsecte eos accum qui reraecus ilisciatur ressumet</a:t>
            </a:r>
          </a:p>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 Ratium eiur? Iqui quod magnam se velendi temperum ea volupta tissEd quiaten debist estrum quias doles nonsecte eos accum qui reraecus ilisciatur ressumetmolore, conem quia parchilla iusae iliatem. It aliquaturio ium eriat abor sequi cum resequi ut inti is mo cuptat.</a:t>
            </a:r>
          </a:p>
        </p:txBody>
      </p:sp>
      <p:sp>
        <p:nvSpPr>
          <p:cNvPr id="5139" name="Textfeld 21"/>
          <p:cNvSpPr txBox="1">
            <a:spLocks noChangeArrowheads="1"/>
          </p:cNvSpPr>
          <p:nvPr/>
        </p:nvSpPr>
        <p:spPr bwMode="auto">
          <a:xfrm>
            <a:off x="15824200" y="17754600"/>
            <a:ext cx="13409613" cy="3692525"/>
          </a:xfrm>
          <a:prstGeom prst="rect">
            <a:avLst/>
          </a:prstGeom>
          <a:noFill/>
          <a:ln w="9525">
            <a:noFill/>
            <a:miter lim="800000"/>
            <a:headEnd/>
            <a:tailEnd/>
          </a:ln>
        </p:spPr>
        <p:txBody>
          <a:bodyPr>
            <a:prstTxWarp prst="textNoShape">
              <a:avLst/>
            </a:prstTxWarp>
            <a:spAutoFit/>
          </a:bodyPr>
          <a:lstStyle/>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a:t>
            </a:r>
          </a:p>
          <a:p>
            <a:r>
              <a:rPr lang="de-DE" sz="2600">
                <a:latin typeface="Lucida Sans" pitchFamily="-65" charset="0"/>
                <a:ea typeface="Lucida Sans" pitchFamily="-65" charset="0"/>
                <a:cs typeface="Lucida Sans" pitchFamily="-65" charset="0"/>
              </a:rPr>
              <a:t>Ratium eiur? Iqui quod magnam se velendi temperum ea volupta tissEd quiaten debist estrum quias doles nonsecte eos accum qui reraecus ilisciatur ressumet</a:t>
            </a:r>
          </a:p>
          <a:p>
            <a:r>
              <a:rPr lang="de-DE" sz="2600">
                <a:latin typeface="Lucida Sans" pitchFamily="-65" charset="0"/>
                <a:ea typeface="Lucida Sans" pitchFamily="-65" charset="0"/>
                <a:cs typeface="Lucida Sans" pitchFamily="-65" charset="0"/>
              </a:rPr>
              <a:t>molore, conem quia parchilla iusae iliatem. It aliquaturio ium eriat abor sequi cum resequi ut inti is mo cuptat. Ratium eiur? Iqui quod magnam se velendi temperum ea volupta tissEd quiaten debist estrum quias doles nonsecte eos accum qui reraecus ilisciatur ressumetmolore, conem quia parchilla iusae iliatem. It aliquaturio ium eriat abor sequi cum resequi ut inti is mo cuptat.</a:t>
            </a:r>
          </a:p>
        </p:txBody>
      </p:sp>
      <p:pic>
        <p:nvPicPr>
          <p:cNvPr id="5140" name="Bild 23" descr="Tag der offenen Tür_087.JPG"/>
          <p:cNvPicPr preferRelativeResize="0">
            <a:picLocks noChangeAspect="1"/>
          </p:cNvPicPr>
          <p:nvPr/>
        </p:nvPicPr>
        <p:blipFill>
          <a:blip r:embed="rId4"/>
          <a:srcRect/>
          <a:stretch>
            <a:fillRect/>
          </a:stretch>
        </p:blipFill>
        <p:spPr bwMode="auto">
          <a:xfrm>
            <a:off x="2106613" y="21782088"/>
            <a:ext cx="13411200" cy="8890000"/>
          </a:xfrm>
          <a:prstGeom prst="rect">
            <a:avLst/>
          </a:prstGeom>
          <a:noFill/>
          <a:ln w="9525">
            <a:noFill/>
            <a:miter lim="800000"/>
            <a:headEnd/>
            <a:tailEnd/>
          </a:ln>
        </p:spPr>
      </p:pic>
      <p:pic>
        <p:nvPicPr>
          <p:cNvPr id="5141" name="Bild 26" descr="Tag der offenen Tür_087.JPG"/>
          <p:cNvPicPr>
            <a:picLocks noChangeAspect="1"/>
          </p:cNvPicPr>
          <p:nvPr/>
        </p:nvPicPr>
        <p:blipFill>
          <a:blip r:embed="rId4"/>
          <a:srcRect/>
          <a:stretch>
            <a:fillRect/>
          </a:stretch>
        </p:blipFill>
        <p:spPr bwMode="auto">
          <a:xfrm>
            <a:off x="2106613" y="30994350"/>
            <a:ext cx="6553200" cy="4351338"/>
          </a:xfrm>
          <a:prstGeom prst="rect">
            <a:avLst/>
          </a:prstGeom>
          <a:noFill/>
          <a:ln w="9525">
            <a:noFill/>
            <a:miter lim="800000"/>
            <a:headEnd/>
            <a:tailEnd/>
          </a:ln>
        </p:spPr>
      </p:pic>
      <p:pic>
        <p:nvPicPr>
          <p:cNvPr id="5142" name="Bild 33" descr="Tag der offenen Tür_087.JPG"/>
          <p:cNvPicPr>
            <a:picLocks noChangeAspect="1"/>
          </p:cNvPicPr>
          <p:nvPr/>
        </p:nvPicPr>
        <p:blipFill>
          <a:blip r:embed="rId4"/>
          <a:srcRect/>
          <a:stretch>
            <a:fillRect/>
          </a:stretch>
        </p:blipFill>
        <p:spPr bwMode="auto">
          <a:xfrm>
            <a:off x="8966200" y="30994350"/>
            <a:ext cx="6553200" cy="4351338"/>
          </a:xfrm>
          <a:prstGeom prst="rect">
            <a:avLst/>
          </a:prstGeom>
          <a:noFill/>
          <a:ln w="9525">
            <a:noFill/>
            <a:miter lim="800000"/>
            <a:headEnd/>
            <a:tailEnd/>
          </a:ln>
        </p:spPr>
      </p:pic>
      <p:pic>
        <p:nvPicPr>
          <p:cNvPr id="5143" name="Bild 34" descr="Tag der offenen Tür_087.JPG"/>
          <p:cNvPicPr>
            <a:picLocks noChangeAspect="1"/>
          </p:cNvPicPr>
          <p:nvPr/>
        </p:nvPicPr>
        <p:blipFill>
          <a:blip r:embed="rId4"/>
          <a:srcRect/>
          <a:stretch>
            <a:fillRect/>
          </a:stretch>
        </p:blipFill>
        <p:spPr bwMode="auto">
          <a:xfrm>
            <a:off x="15822613" y="30994350"/>
            <a:ext cx="6553200" cy="4351338"/>
          </a:xfrm>
          <a:prstGeom prst="rect">
            <a:avLst/>
          </a:prstGeom>
          <a:noFill/>
          <a:ln w="9525">
            <a:noFill/>
            <a:miter lim="800000"/>
            <a:headEnd/>
            <a:tailEnd/>
          </a:ln>
        </p:spPr>
      </p:pic>
      <p:pic>
        <p:nvPicPr>
          <p:cNvPr id="5144" name="Bild 35" descr="Tag der offenen Tür_087.JPG"/>
          <p:cNvPicPr>
            <a:picLocks noChangeAspect="1"/>
          </p:cNvPicPr>
          <p:nvPr/>
        </p:nvPicPr>
        <p:blipFill>
          <a:blip r:embed="rId4"/>
          <a:srcRect/>
          <a:stretch>
            <a:fillRect/>
          </a:stretch>
        </p:blipFill>
        <p:spPr bwMode="auto">
          <a:xfrm>
            <a:off x="22680613" y="30994350"/>
            <a:ext cx="6553200" cy="4351338"/>
          </a:xfrm>
          <a:prstGeom prst="rect">
            <a:avLst/>
          </a:prstGeom>
          <a:noFill/>
          <a:ln w="9525">
            <a:noFill/>
            <a:miter lim="800000"/>
            <a:headEnd/>
            <a:tailEnd/>
          </a:ln>
        </p:spPr>
      </p:pic>
      <p:pic>
        <p:nvPicPr>
          <p:cNvPr id="5145" name="Bild 36" descr="Tag der offenen Tür_087.JPG"/>
          <p:cNvPicPr preferRelativeResize="0">
            <a:picLocks noChangeAspect="1"/>
          </p:cNvPicPr>
          <p:nvPr/>
        </p:nvPicPr>
        <p:blipFill>
          <a:blip r:embed="rId4"/>
          <a:srcRect/>
          <a:stretch>
            <a:fillRect/>
          </a:stretch>
        </p:blipFill>
        <p:spPr bwMode="auto">
          <a:xfrm>
            <a:off x="15822613" y="21782088"/>
            <a:ext cx="13411200" cy="8890000"/>
          </a:xfrm>
          <a:prstGeom prst="rect">
            <a:avLst/>
          </a:prstGeom>
          <a:noFill/>
          <a:ln w="9525">
            <a:noFill/>
            <a:miter lim="800000"/>
            <a:headEnd/>
            <a:tailEnd/>
          </a:ln>
        </p:spPr>
      </p:pic>
      <p:pic>
        <p:nvPicPr>
          <p:cNvPr id="5146" name="Bild 39" descr="Tag der offenen Tür_087.JPG"/>
          <p:cNvPicPr>
            <a:picLocks noChangeAspect="1"/>
          </p:cNvPicPr>
          <p:nvPr/>
        </p:nvPicPr>
        <p:blipFill>
          <a:blip r:embed="rId4"/>
          <a:srcRect/>
          <a:stretch>
            <a:fillRect/>
          </a:stretch>
        </p:blipFill>
        <p:spPr bwMode="auto">
          <a:xfrm>
            <a:off x="2106613" y="36102925"/>
            <a:ext cx="4254500" cy="2824163"/>
          </a:xfrm>
          <a:prstGeom prst="rect">
            <a:avLst/>
          </a:prstGeom>
          <a:noFill/>
          <a:ln w="9525">
            <a:noFill/>
            <a:miter lim="800000"/>
            <a:headEnd/>
            <a:tailEnd/>
          </a:ln>
        </p:spPr>
      </p:pic>
      <p:pic>
        <p:nvPicPr>
          <p:cNvPr id="5147" name="Bild 41" descr="Tag der offenen Tür_087.JPG"/>
          <p:cNvPicPr>
            <a:picLocks noChangeAspect="1"/>
          </p:cNvPicPr>
          <p:nvPr/>
        </p:nvPicPr>
        <p:blipFill>
          <a:blip r:embed="rId4"/>
          <a:srcRect/>
          <a:stretch>
            <a:fillRect/>
          </a:stretch>
        </p:blipFill>
        <p:spPr bwMode="auto">
          <a:xfrm>
            <a:off x="11252200" y="36102925"/>
            <a:ext cx="4254500" cy="2824163"/>
          </a:xfrm>
          <a:prstGeom prst="rect">
            <a:avLst/>
          </a:prstGeom>
          <a:noFill/>
          <a:ln w="9525">
            <a:noFill/>
            <a:miter lim="800000"/>
            <a:headEnd/>
            <a:tailEnd/>
          </a:ln>
        </p:spPr>
      </p:pic>
      <p:pic>
        <p:nvPicPr>
          <p:cNvPr id="5148" name="Bild 42" descr="Tag der offenen Tür_087.JPG"/>
          <p:cNvPicPr>
            <a:picLocks noChangeAspect="1"/>
          </p:cNvPicPr>
          <p:nvPr/>
        </p:nvPicPr>
        <p:blipFill>
          <a:blip r:embed="rId4"/>
          <a:srcRect/>
          <a:stretch>
            <a:fillRect/>
          </a:stretch>
        </p:blipFill>
        <p:spPr bwMode="auto">
          <a:xfrm>
            <a:off x="6654800" y="36102925"/>
            <a:ext cx="4254500" cy="2824163"/>
          </a:xfrm>
          <a:prstGeom prst="rect">
            <a:avLst/>
          </a:prstGeom>
          <a:noFill/>
          <a:ln w="9525">
            <a:noFill/>
            <a:miter lim="800000"/>
            <a:headEnd/>
            <a:tailEnd/>
          </a:ln>
        </p:spPr>
      </p:pic>
      <p:pic>
        <p:nvPicPr>
          <p:cNvPr id="5149" name="Bild 43" descr="Tag der offenen Tür_087.JPG"/>
          <p:cNvPicPr>
            <a:picLocks noChangeAspect="1"/>
          </p:cNvPicPr>
          <p:nvPr/>
        </p:nvPicPr>
        <p:blipFill>
          <a:blip r:embed="rId4"/>
          <a:srcRect/>
          <a:stretch>
            <a:fillRect/>
          </a:stretch>
        </p:blipFill>
        <p:spPr bwMode="auto">
          <a:xfrm>
            <a:off x="15822613" y="36102925"/>
            <a:ext cx="4254500" cy="2824163"/>
          </a:xfrm>
          <a:prstGeom prst="rect">
            <a:avLst/>
          </a:prstGeom>
          <a:noFill/>
          <a:ln w="9525">
            <a:noFill/>
            <a:miter lim="800000"/>
            <a:headEnd/>
            <a:tailEnd/>
          </a:ln>
        </p:spPr>
      </p:pic>
      <p:pic>
        <p:nvPicPr>
          <p:cNvPr id="5150" name="Bild 44" descr="Tag der offenen Tür_087.JPG"/>
          <p:cNvPicPr>
            <a:picLocks noChangeAspect="1"/>
          </p:cNvPicPr>
          <p:nvPr/>
        </p:nvPicPr>
        <p:blipFill>
          <a:blip r:embed="rId4"/>
          <a:srcRect/>
          <a:stretch>
            <a:fillRect/>
          </a:stretch>
        </p:blipFill>
        <p:spPr bwMode="auto">
          <a:xfrm>
            <a:off x="24966613" y="36102925"/>
            <a:ext cx="4254500" cy="2824163"/>
          </a:xfrm>
          <a:prstGeom prst="rect">
            <a:avLst/>
          </a:prstGeom>
          <a:noFill/>
          <a:ln w="9525">
            <a:noFill/>
            <a:miter lim="800000"/>
            <a:headEnd/>
            <a:tailEnd/>
          </a:ln>
        </p:spPr>
      </p:pic>
      <p:pic>
        <p:nvPicPr>
          <p:cNvPr id="5151" name="Bild 45" descr="Tag der offenen Tür_087.JPG"/>
          <p:cNvPicPr>
            <a:picLocks noChangeAspect="1"/>
          </p:cNvPicPr>
          <p:nvPr/>
        </p:nvPicPr>
        <p:blipFill>
          <a:blip r:embed="rId4"/>
          <a:srcRect/>
          <a:stretch>
            <a:fillRect/>
          </a:stretch>
        </p:blipFill>
        <p:spPr bwMode="auto">
          <a:xfrm>
            <a:off x="20394613" y="36102925"/>
            <a:ext cx="4254500" cy="2824163"/>
          </a:xfrm>
          <a:prstGeom prst="rect">
            <a:avLst/>
          </a:prstGeom>
          <a:noFill/>
          <a:ln w="9525">
            <a:noFill/>
            <a:miter lim="800000"/>
            <a:headEnd/>
            <a:tailEnd/>
          </a:ln>
        </p:spPr>
      </p:pic>
      <p:sp>
        <p:nvSpPr>
          <p:cNvPr id="5152" name="Textplatzhalter 5"/>
          <p:cNvSpPr txBox="1">
            <a:spLocks/>
          </p:cNvSpPr>
          <p:nvPr/>
        </p:nvSpPr>
        <p:spPr bwMode="auto">
          <a:xfrm>
            <a:off x="8966200" y="35345688"/>
            <a:ext cx="6553200" cy="4572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2600">
                <a:solidFill>
                  <a:schemeClr val="bg1"/>
                </a:solidFill>
                <a:latin typeface="Lucida Sans" pitchFamily="-65" charset="0"/>
              </a:rPr>
              <a:t>Breite 516 Pt</a:t>
            </a:r>
          </a:p>
        </p:txBody>
      </p:sp>
      <p:sp>
        <p:nvSpPr>
          <p:cNvPr id="5153" name="Textplatzhalter 5"/>
          <p:cNvSpPr txBox="1">
            <a:spLocks/>
          </p:cNvSpPr>
          <p:nvPr/>
        </p:nvSpPr>
        <p:spPr bwMode="auto">
          <a:xfrm>
            <a:off x="2092325" y="35345688"/>
            <a:ext cx="6553200" cy="4572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2600">
                <a:solidFill>
                  <a:schemeClr val="bg1"/>
                </a:solidFill>
                <a:latin typeface="Lucida Sans" pitchFamily="-65" charset="0"/>
              </a:rPr>
              <a:t>Lucida (Sans) 26 Pt Feldhöhe: 36 Pt </a:t>
            </a:r>
          </a:p>
        </p:txBody>
      </p:sp>
      <p:sp>
        <p:nvSpPr>
          <p:cNvPr id="5154" name="Textplatzhalter 5"/>
          <p:cNvSpPr txBox="1">
            <a:spLocks/>
          </p:cNvSpPr>
          <p:nvPr/>
        </p:nvSpPr>
        <p:spPr bwMode="auto">
          <a:xfrm>
            <a:off x="2106613" y="30214888"/>
            <a:ext cx="13411200" cy="457200"/>
          </a:xfrm>
          <a:prstGeom prst="rect">
            <a:avLst/>
          </a:prstGeom>
          <a:solidFill>
            <a:schemeClr val="tx1"/>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2600">
                <a:solidFill>
                  <a:schemeClr val="bg1"/>
                </a:solidFill>
                <a:latin typeface="Lucida Sans" pitchFamily="-65" charset="0"/>
              </a:rPr>
              <a:t>Breite: 1056 Pt </a:t>
            </a:r>
          </a:p>
        </p:txBody>
      </p:sp>
      <p:sp>
        <p:nvSpPr>
          <p:cNvPr id="52" name="Textplatzhalter 5"/>
          <p:cNvSpPr txBox="1">
            <a:spLocks/>
          </p:cNvSpPr>
          <p:nvPr/>
        </p:nvSpPr>
        <p:spPr>
          <a:xfrm>
            <a:off x="15824200" y="30214888"/>
            <a:ext cx="13411200" cy="457200"/>
          </a:xfrm>
          <a:prstGeom prst="rect">
            <a:avLst/>
          </a:prstGeom>
          <a:solidFill>
            <a:schemeClr val="bg1">
              <a:lumMod val="85000"/>
            </a:schemeClr>
          </a:solidFill>
        </p:spPr>
        <p:txBody>
          <a:bodyPr lIns="0" tIns="0" rIns="0" bIns="0" anchor="ctr">
            <a:prstTxWarp prst="textNoShape">
              <a:avLst/>
            </a:prstTxWarp>
          </a:bodyPr>
          <a:lstStyle/>
          <a:p>
            <a:pPr marL="304800">
              <a:spcBef>
                <a:spcPct val="20000"/>
              </a:spcBef>
              <a:buFont typeface="Arial" pitchFamily="-65" charset="0"/>
              <a:buNone/>
              <a:defRPr/>
            </a:pPr>
            <a:r>
              <a:rPr lang="de-DE" sz="2600">
                <a:latin typeface="Lucida Sans" pitchFamily="-65" charset="0"/>
              </a:rPr>
              <a:t>Breite: 1056 Pt </a:t>
            </a:r>
          </a:p>
        </p:txBody>
      </p:sp>
      <p:sp>
        <p:nvSpPr>
          <p:cNvPr id="5156" name="Textplatzhalter 5"/>
          <p:cNvSpPr txBox="1">
            <a:spLocks/>
          </p:cNvSpPr>
          <p:nvPr/>
        </p:nvSpPr>
        <p:spPr bwMode="auto">
          <a:xfrm>
            <a:off x="11252200" y="38912800"/>
            <a:ext cx="4254500" cy="457200"/>
          </a:xfrm>
          <a:prstGeom prst="rect">
            <a:avLst/>
          </a:prstGeom>
          <a:solidFill>
            <a:schemeClr val="tx2"/>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r>
              <a:rPr lang="de-DE" sz="2600">
                <a:solidFill>
                  <a:schemeClr val="bg1"/>
                </a:solidFill>
                <a:latin typeface="Lucida Sans" pitchFamily="-65" charset="0"/>
              </a:rPr>
              <a:t>Breite 335 Pt</a:t>
            </a:r>
          </a:p>
        </p:txBody>
      </p:sp>
      <p:pic>
        <p:nvPicPr>
          <p:cNvPr id="5157" name="Bild 40" descr="VB-Logo grau.jpg"/>
          <p:cNvPicPr>
            <a:picLocks noChangeAspect="1"/>
          </p:cNvPicPr>
          <p:nvPr/>
        </p:nvPicPr>
        <p:blipFill>
          <a:blip r:embed="rId5"/>
          <a:srcRect/>
          <a:stretch>
            <a:fillRect/>
          </a:stretch>
        </p:blipFill>
        <p:spPr bwMode="auto">
          <a:xfrm>
            <a:off x="20975638" y="41354375"/>
            <a:ext cx="4752975" cy="1077913"/>
          </a:xfrm>
          <a:prstGeom prst="rect">
            <a:avLst/>
          </a:prstGeom>
          <a:noFill/>
          <a:ln w="9525">
            <a:noFill/>
            <a:miter lim="800000"/>
            <a:headEnd/>
            <a:tailEnd/>
          </a:ln>
        </p:spPr>
      </p:pic>
      <p:pic>
        <p:nvPicPr>
          <p:cNvPr id="5158" name="Bild 47" descr="Ö_konzept_pixel.jpg"/>
          <p:cNvPicPr>
            <a:picLocks noChangeAspect="1"/>
          </p:cNvPicPr>
          <p:nvPr/>
        </p:nvPicPr>
        <p:blipFill>
          <a:blip r:embed="rId6"/>
          <a:srcRect/>
          <a:stretch>
            <a:fillRect/>
          </a:stretch>
        </p:blipFill>
        <p:spPr bwMode="auto">
          <a:xfrm>
            <a:off x="26196925" y="41319450"/>
            <a:ext cx="3011488" cy="731838"/>
          </a:xfrm>
          <a:prstGeom prst="rect">
            <a:avLst/>
          </a:prstGeom>
          <a:noFill/>
          <a:ln w="9525">
            <a:noFill/>
            <a:miter lim="800000"/>
            <a:headEnd/>
            <a:tailEnd/>
          </a:ln>
        </p:spPr>
      </p:pic>
      <p:pic>
        <p:nvPicPr>
          <p:cNvPr id="5159" name="Bild 50" descr="nike.jpg"/>
          <p:cNvPicPr>
            <a:picLocks noChangeAspect="1"/>
          </p:cNvPicPr>
          <p:nvPr/>
        </p:nvPicPr>
        <p:blipFill>
          <a:blip r:embed="rId7"/>
          <a:srcRect/>
          <a:stretch>
            <a:fillRect/>
          </a:stretch>
        </p:blipFill>
        <p:spPr bwMode="auto">
          <a:xfrm>
            <a:off x="17932400" y="41521063"/>
            <a:ext cx="2157413" cy="1128712"/>
          </a:xfrm>
          <a:prstGeom prst="rect">
            <a:avLst/>
          </a:prstGeom>
          <a:noFill/>
          <a:ln w="9525">
            <a:noFill/>
            <a:miter lim="800000"/>
            <a:headEnd/>
            <a:tailEnd/>
          </a:ln>
        </p:spPr>
      </p:pic>
      <p:pic>
        <p:nvPicPr>
          <p:cNvPr id="5160" name="Bild 53" descr="iTunes.jpg"/>
          <p:cNvPicPr>
            <a:picLocks noChangeAspect="1"/>
          </p:cNvPicPr>
          <p:nvPr/>
        </p:nvPicPr>
        <p:blipFill>
          <a:blip r:embed="rId8"/>
          <a:srcRect/>
          <a:stretch>
            <a:fillRect/>
          </a:stretch>
        </p:blipFill>
        <p:spPr bwMode="auto">
          <a:xfrm>
            <a:off x="14900275" y="41406763"/>
            <a:ext cx="2157413" cy="677862"/>
          </a:xfrm>
          <a:prstGeom prst="rect">
            <a:avLst/>
          </a:prstGeom>
          <a:noFill/>
          <a:ln w="9525">
            <a:noFill/>
            <a:miter lim="800000"/>
            <a:headEnd/>
            <a:tailEnd/>
          </a:ln>
        </p:spPr>
      </p:pic>
      <p:sp>
        <p:nvSpPr>
          <p:cNvPr id="5161" name="Textplatzhalter 5"/>
          <p:cNvSpPr txBox="1">
            <a:spLocks/>
          </p:cNvSpPr>
          <p:nvPr/>
        </p:nvSpPr>
        <p:spPr bwMode="auto">
          <a:xfrm>
            <a:off x="15822613" y="35345688"/>
            <a:ext cx="6553200" cy="457200"/>
          </a:xfrm>
          <a:prstGeom prst="rect">
            <a:avLst/>
          </a:prstGeom>
          <a:solidFill>
            <a:srgbClr val="D9D9D9"/>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endParaRPr lang="de-DE" sz="2600">
              <a:latin typeface="Lucida Sans" pitchFamily="-65" charset="0"/>
            </a:endParaRPr>
          </a:p>
        </p:txBody>
      </p:sp>
      <p:sp>
        <p:nvSpPr>
          <p:cNvPr id="5162" name="Textplatzhalter 5"/>
          <p:cNvSpPr txBox="1">
            <a:spLocks/>
          </p:cNvSpPr>
          <p:nvPr/>
        </p:nvSpPr>
        <p:spPr bwMode="auto">
          <a:xfrm>
            <a:off x="22680613" y="35345688"/>
            <a:ext cx="6553200" cy="457200"/>
          </a:xfrm>
          <a:prstGeom prst="rect">
            <a:avLst/>
          </a:prstGeom>
          <a:solidFill>
            <a:srgbClr val="D9D9D9"/>
          </a:solidFill>
          <a:ln w="9525">
            <a:noFill/>
            <a:miter lim="800000"/>
            <a:headEnd/>
            <a:tailEnd/>
          </a:ln>
        </p:spPr>
        <p:txBody>
          <a:bodyPr lIns="0" tIns="0" rIns="0" bIns="0" anchor="ctr">
            <a:prstTxWarp prst="textNoShape">
              <a:avLst/>
            </a:prstTxWarp>
          </a:bodyPr>
          <a:lstStyle/>
          <a:p>
            <a:pPr marL="304800">
              <a:spcBef>
                <a:spcPct val="20000"/>
              </a:spcBef>
              <a:buFont typeface="Arial" pitchFamily="-65" charset="0"/>
              <a:buNone/>
            </a:pPr>
            <a:endParaRPr lang="de-DE" sz="2600">
              <a:solidFill>
                <a:srgbClr val="000000"/>
              </a:solidFill>
              <a:latin typeface="Lucida Sans" pitchFamily="-65"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Benutzerdefiniert 56">
      <a:dk1>
        <a:sysClr val="windowText" lastClr="000000"/>
      </a:dk1>
      <a:lt1>
        <a:sysClr val="window" lastClr="FFFFFF"/>
      </a:lt1>
      <a:dk2>
        <a:srgbClr val="7A003F"/>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7A00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595</Words>
  <Application>Microsoft Macintosh PowerPoint</Application>
  <PresentationFormat>Benutzerdefiniert</PresentationFormat>
  <Paragraphs>35</Paragraphs>
  <Slides>2</Slides>
  <Notes>1</Notes>
  <HiddenSlides>0</HiddenSlides>
  <MMClips>0</MMClips>
  <ScaleCrop>false</ScaleCrop>
  <HeadingPairs>
    <vt:vector size="4" baseType="variant">
      <vt:variant>
        <vt:lpstr>Entwurfsvorlage</vt:lpstr>
      </vt:variant>
      <vt:variant>
        <vt:i4>1</vt:i4>
      </vt:variant>
      <vt:variant>
        <vt:lpstr>Folientitel</vt:lpstr>
      </vt:variant>
      <vt:variant>
        <vt:i4>2</vt:i4>
      </vt:variant>
    </vt:vector>
  </HeadingPairs>
  <TitlesOfParts>
    <vt:vector size="3" baseType="lpstr">
      <vt:lpstr>Office-Design</vt:lpstr>
      <vt:lpstr>Folie 1</vt:lpstr>
      <vt:lpstr>Gestaltungsbeispiel: Übersschrift Lucida Sans 60 Pt</vt:lpstr>
    </vt:vector>
  </TitlesOfParts>
  <Company>Ö-Konzept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Marko Berger</dc:creator>
  <cp:lastModifiedBy>Marko Berger</cp:lastModifiedBy>
  <cp:revision>42</cp:revision>
  <cp:lastPrinted>2009-11-04T13:34:31Z</cp:lastPrinted>
  <dcterms:created xsi:type="dcterms:W3CDTF">2009-11-16T16:14:55Z</dcterms:created>
  <dcterms:modified xsi:type="dcterms:W3CDTF">2009-11-16T16:16:52Z</dcterms:modified>
</cp:coreProperties>
</file>