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79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97" r:id="rId11"/>
    <p:sldId id="287" r:id="rId12"/>
    <p:sldId id="288" r:id="rId13"/>
    <p:sldId id="289" r:id="rId14"/>
    <p:sldId id="290" r:id="rId15"/>
    <p:sldId id="292" r:id="rId16"/>
    <p:sldId id="293" r:id="rId17"/>
    <p:sldId id="291" r:id="rId18"/>
    <p:sldId id="294" r:id="rId19"/>
    <p:sldId id="295" r:id="rId20"/>
    <p:sldId id="296" r:id="rId21"/>
    <p:sldId id="278" r:id="rId2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00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34" autoAdjust="0"/>
    <p:restoredTop sz="94674" autoAdjust="0"/>
  </p:normalViewPr>
  <p:slideViewPr>
    <p:cSldViewPr snapToGrid="0" showGuides="1">
      <p:cViewPr varScale="1">
        <p:scale>
          <a:sx n="122" d="100"/>
          <a:sy n="122" d="100"/>
        </p:scale>
        <p:origin x="1296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2B9485-DCC1-4A61-9F64-75762EE8E47B}" type="datetimeFigureOut">
              <a:rPr lang="de-DE" smtClean="0"/>
              <a:t>05.11.2025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090ED2-0976-4D2E-A602-E1CE3DB6DB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6611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90ED2-0976-4D2E-A602-E1CE3DB6DBD9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27901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90ED2-0976-4D2E-A602-E1CE3DB6DBD9}" type="slidenum">
              <a:rPr lang="de-DE" smtClean="0"/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0472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90ED2-0976-4D2E-A602-E1CE3DB6DBD9}" type="slidenum">
              <a:rPr lang="de-DE" smtClean="0"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90460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90ED2-0976-4D2E-A602-E1CE3DB6DBD9}" type="slidenum">
              <a:rPr lang="de-DE" smtClean="0"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7638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090ED2-0976-4D2E-A602-E1CE3DB6DBD9}" type="slidenum">
              <a:rPr lang="de-DE" smtClean="0"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771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090ED2-0976-4D2E-A602-E1CE3DB6DBD9}" type="slidenum">
              <a:rPr lang="de-DE" smtClean="0"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43934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90ED2-0976-4D2E-A602-E1CE3DB6DBD9}" type="slidenum">
              <a:rPr lang="de-DE" smtClean="0"/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7042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090ED2-0976-4D2E-A602-E1CE3DB6DBD9}" type="slidenum">
              <a:rPr lang="de-DE" smtClean="0"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300376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90ED2-0976-4D2E-A602-E1CE3DB6DBD9}" type="slidenum">
              <a:rPr lang="de-DE" smtClean="0"/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99746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90ED2-0976-4D2E-A602-E1CE3DB6DBD9}" type="slidenum">
              <a:rPr lang="de-DE" smtClean="0"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1464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GU Start-Seite Layou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 descr="Ein Bild, das Text, Visitenkarte, Logo, Schrift enthält.&#10;&#10;KI-generierte Inhalte können fehlerhaft sein.">
            <a:extLst>
              <a:ext uri="{FF2B5EF4-FFF2-40B4-BE49-F238E27FC236}">
                <a16:creationId xmlns:a16="http://schemas.microsoft.com/office/drawing/2014/main" id="{B5B5A55A-3807-F2BD-7943-A2B61B1683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97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006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GU Titel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>
          <a:xfrm>
            <a:off x="679449" y="3429000"/>
            <a:ext cx="10817225" cy="2135188"/>
          </a:xfrm>
          <a:prstGeom prst="rect">
            <a:avLst/>
          </a:prstGeom>
          <a:solidFill>
            <a:srgbClr val="7A00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" name="Bildplatzhalter 2"/>
          <p:cNvSpPr>
            <a:spLocks noGrp="1" noChangeAspect="1"/>
          </p:cNvSpPr>
          <p:nvPr>
            <p:ph type="pic" sz="quarter" idx="14"/>
          </p:nvPr>
        </p:nvSpPr>
        <p:spPr>
          <a:xfrm>
            <a:off x="6454775" y="2339975"/>
            <a:ext cx="4270440" cy="4313238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0">
            <a:solidFill>
              <a:schemeClr val="bg1"/>
            </a:solidFill>
          </a:ln>
        </p:spPr>
        <p:txBody>
          <a:bodyPr anchor="ctr" anchorCtr="1"/>
          <a:lstStyle/>
          <a:p>
            <a:endParaRPr lang="de-DE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1250982" y="1547250"/>
            <a:ext cx="4845018" cy="13675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 baseline="0"/>
            </a:lvl1pPr>
          </a:lstStyle>
          <a:p>
            <a:pPr lvl="0"/>
            <a:r>
              <a:rPr lang="de-DE" dirty="0"/>
              <a:t>Formatvorlagen des Textmasters bearbeiten ca. 90 bis 100 Zeichen</a:t>
            </a:r>
          </a:p>
        </p:txBody>
      </p:sp>
      <p:sp>
        <p:nvSpPr>
          <p:cNvPr id="15" name="Textplatzhalt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1250982" y="3663203"/>
            <a:ext cx="4845018" cy="157318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 b="0" spc="1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Formatvorlagen des Textmasters bearbeiten ca. 90 bis 100 Zeichen</a:t>
            </a:r>
          </a:p>
        </p:txBody>
      </p:sp>
      <p:sp>
        <p:nvSpPr>
          <p:cNvPr id="19" name="Textplatzhalt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679450" y="565085"/>
            <a:ext cx="10817225" cy="46797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 b="0" cap="all" spc="100" baseline="0">
                <a:latin typeface="+mj-lt"/>
              </a:defRPr>
            </a:lvl1pPr>
          </a:lstStyle>
          <a:p>
            <a:pPr lvl="0"/>
            <a:r>
              <a:rPr lang="de-DE" dirty="0"/>
              <a:t>Formatvorlagen des Textmasters bearbeiten 1 Zeile</a:t>
            </a:r>
          </a:p>
        </p:txBody>
      </p:sp>
    </p:spTree>
    <p:extLst>
      <p:ext uri="{BB962C8B-B14F-4D97-AF65-F5344CB8AC3E}">
        <p14:creationId xmlns:p14="http://schemas.microsoft.com/office/powerpoint/2010/main" val="2380492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GU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sz="quarter" idx="10"/>
          </p:nvPr>
        </p:nvSpPr>
        <p:spPr>
          <a:xfrm>
            <a:off x="679450" y="547688"/>
            <a:ext cx="10817225" cy="5035550"/>
          </a:xfrm>
          <a:prstGeom prst="rect">
            <a:avLst/>
          </a:prstGeom>
        </p:spPr>
        <p:txBody>
          <a:bodyPr anchor="ctr" anchorCtr="0"/>
          <a:lstStyle>
            <a:lvl1pPr>
              <a:defRPr/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35137575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GU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4"/>
          <p:cNvSpPr>
            <a:spLocks noGrp="1"/>
          </p:cNvSpPr>
          <p:nvPr>
            <p:ph sz="quarter" idx="11"/>
          </p:nvPr>
        </p:nvSpPr>
        <p:spPr>
          <a:xfrm>
            <a:off x="6454775" y="1997074"/>
            <a:ext cx="5041900" cy="35671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4" name="Inhaltsplatzhalter 4"/>
          <p:cNvSpPr>
            <a:spLocks noGrp="1"/>
          </p:cNvSpPr>
          <p:nvPr>
            <p:ph sz="quarter" idx="12"/>
          </p:nvPr>
        </p:nvSpPr>
        <p:spPr>
          <a:xfrm>
            <a:off x="679449" y="1997074"/>
            <a:ext cx="5059363" cy="35671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21" hasCustomPrompt="1"/>
          </p:nvPr>
        </p:nvSpPr>
        <p:spPr>
          <a:xfrm>
            <a:off x="685691" y="553784"/>
            <a:ext cx="10810984" cy="716216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cap="all" spc="100" baseline="0">
                <a:solidFill>
                  <a:schemeClr val="tx1"/>
                </a:solidFill>
                <a:latin typeface="Barlow Medium" panose="00000600000000000000" pitchFamily="2" charset="0"/>
              </a:defRPr>
            </a:lvl1pPr>
          </a:lstStyle>
          <a:p>
            <a:pPr lvl="0"/>
            <a:r>
              <a:rPr lang="de-DE" dirty="0"/>
              <a:t>Folientitel des Textmasters max. 2 Zeilen</a:t>
            </a:r>
          </a:p>
        </p:txBody>
      </p:sp>
    </p:spTree>
    <p:extLst>
      <p:ext uri="{BB962C8B-B14F-4D97-AF65-F5344CB8AC3E}">
        <p14:creationId xmlns:p14="http://schemas.microsoft.com/office/powerpoint/2010/main" val="40569080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GU 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sz="quarter" idx="12"/>
          </p:nvPr>
        </p:nvSpPr>
        <p:spPr>
          <a:xfrm>
            <a:off x="679450" y="547688"/>
            <a:ext cx="10817225" cy="320450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1"/>
          <a:lstStyle/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 hasCustomPrompt="1"/>
          </p:nvPr>
        </p:nvSpPr>
        <p:spPr>
          <a:xfrm>
            <a:off x="679449" y="4132263"/>
            <a:ext cx="10817225" cy="143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Formatvorlagen des Textmasters bearbeiten 3 Zeilen  je 60 Zeichen</a:t>
            </a:r>
          </a:p>
        </p:txBody>
      </p:sp>
    </p:spTree>
    <p:extLst>
      <p:ext uri="{BB962C8B-B14F-4D97-AF65-F5344CB8AC3E}">
        <p14:creationId xmlns:p14="http://schemas.microsoft.com/office/powerpoint/2010/main" val="2283880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GU 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sz="quarter" idx="12"/>
          </p:nvPr>
        </p:nvSpPr>
        <p:spPr>
          <a:xfrm>
            <a:off x="6454775" y="547688"/>
            <a:ext cx="5041900" cy="5016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1"/>
          <a:lstStyle/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 hasCustomPrompt="1"/>
          </p:nvPr>
        </p:nvSpPr>
        <p:spPr>
          <a:xfrm>
            <a:off x="679450" y="547688"/>
            <a:ext cx="5059363" cy="5035550"/>
          </a:xfrm>
          <a:prstGeom prst="rect">
            <a:avLst/>
          </a:prstGeom>
        </p:spPr>
        <p:txBody>
          <a:bodyPr anchor="ctr" anchorCtr="0"/>
          <a:lstStyle>
            <a:lvl1pPr>
              <a:defRPr/>
            </a:lvl1pPr>
          </a:lstStyle>
          <a:p>
            <a:pPr lvl="0"/>
            <a:r>
              <a:rPr lang="de-DE" dirty="0"/>
              <a:t>Formatvorlagen des Textmasters bearbeiten max. 12 Zeilen ca. 280 Zeichen</a:t>
            </a:r>
          </a:p>
        </p:txBody>
      </p:sp>
    </p:spTree>
    <p:extLst>
      <p:ext uri="{BB962C8B-B14F-4D97-AF65-F5344CB8AC3E}">
        <p14:creationId xmlns:p14="http://schemas.microsoft.com/office/powerpoint/2010/main" val="70795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GU Layou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3"/>
          <p:cNvSpPr>
            <a:spLocks noGrp="1"/>
          </p:cNvSpPr>
          <p:nvPr>
            <p:ph type="body" sz="quarter" idx="14" hasCustomPrompt="1"/>
          </p:nvPr>
        </p:nvSpPr>
        <p:spPr>
          <a:xfrm>
            <a:off x="679450" y="547688"/>
            <a:ext cx="5059363" cy="5035550"/>
          </a:xfrm>
          <a:prstGeom prst="rect">
            <a:avLst/>
          </a:prstGeom>
        </p:spPr>
        <p:txBody>
          <a:bodyPr anchor="ctr" anchorCtr="0"/>
          <a:lstStyle>
            <a:lvl1pPr>
              <a:defRPr/>
            </a:lvl1pPr>
          </a:lstStyle>
          <a:p>
            <a:pPr lvl="0"/>
            <a:r>
              <a:rPr lang="de-DE" dirty="0"/>
              <a:t>Formatvorlagen des Textmasters bearbeiten max. 12 Zeilen ca. 280 Zeichen</a:t>
            </a:r>
          </a:p>
        </p:txBody>
      </p:sp>
      <p:sp>
        <p:nvSpPr>
          <p:cNvPr id="4" name="Bildplatzhalter 2"/>
          <p:cNvSpPr>
            <a:spLocks noGrp="1" noChangeAspect="1"/>
          </p:cNvSpPr>
          <p:nvPr>
            <p:ph type="pic" sz="quarter" idx="10"/>
          </p:nvPr>
        </p:nvSpPr>
        <p:spPr>
          <a:xfrm>
            <a:off x="6109279" y="-1009649"/>
            <a:ext cx="7204554" cy="720455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1"/>
          <a:lstStyle>
            <a:lvl1pPr>
              <a:defRPr sz="1400" baseline="0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7949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GU Layou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>
          <a:xfrm>
            <a:off x="0" y="0"/>
            <a:ext cx="12192000" cy="2700338"/>
          </a:xfrm>
          <a:prstGeom prst="rect">
            <a:avLst/>
          </a:pr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" name="Bildplatzhalter 2"/>
          <p:cNvSpPr>
            <a:spLocks noGrp="1" noChangeAspect="1"/>
          </p:cNvSpPr>
          <p:nvPr>
            <p:ph type="pic" sz="quarter" idx="10"/>
          </p:nvPr>
        </p:nvSpPr>
        <p:spPr>
          <a:xfrm>
            <a:off x="685691" y="1995938"/>
            <a:ext cx="1800000" cy="180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1"/>
          <a:lstStyle>
            <a:lvl1pPr>
              <a:defRPr sz="1400" baseline="0"/>
            </a:lvl1pPr>
          </a:lstStyle>
          <a:p>
            <a:endParaRPr lang="de-DE" dirty="0"/>
          </a:p>
        </p:txBody>
      </p:sp>
      <p:sp>
        <p:nvSpPr>
          <p:cNvPr id="6" name="Bildplatzhalter 2"/>
          <p:cNvSpPr>
            <a:spLocks noGrp="1" noChangeAspect="1"/>
          </p:cNvSpPr>
          <p:nvPr>
            <p:ph type="pic" sz="quarter" idx="11"/>
          </p:nvPr>
        </p:nvSpPr>
        <p:spPr>
          <a:xfrm>
            <a:off x="2938437" y="1995938"/>
            <a:ext cx="1800000" cy="180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1"/>
          <a:lstStyle>
            <a:lvl1pPr>
              <a:defRPr sz="1400"/>
            </a:lvl1pPr>
          </a:lstStyle>
          <a:p>
            <a:endParaRPr lang="de-DE" dirty="0"/>
          </a:p>
        </p:txBody>
      </p:sp>
      <p:sp>
        <p:nvSpPr>
          <p:cNvPr id="7" name="Bildplatzhalter 2"/>
          <p:cNvSpPr>
            <a:spLocks noGrp="1" noChangeAspect="1"/>
          </p:cNvSpPr>
          <p:nvPr>
            <p:ph type="pic" sz="quarter" idx="12"/>
          </p:nvPr>
        </p:nvSpPr>
        <p:spPr>
          <a:xfrm>
            <a:off x="5191183" y="1995938"/>
            <a:ext cx="1800000" cy="180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1"/>
          <a:lstStyle>
            <a:lvl1pPr>
              <a:defRPr sz="1400"/>
            </a:lvl1pPr>
          </a:lstStyle>
          <a:p>
            <a:endParaRPr lang="de-DE" dirty="0"/>
          </a:p>
        </p:txBody>
      </p:sp>
      <p:sp>
        <p:nvSpPr>
          <p:cNvPr id="9" name="Bildplatzhalter 2"/>
          <p:cNvSpPr>
            <a:spLocks noGrp="1" noChangeAspect="1"/>
          </p:cNvSpPr>
          <p:nvPr>
            <p:ph type="pic" sz="quarter" idx="13"/>
          </p:nvPr>
        </p:nvSpPr>
        <p:spPr>
          <a:xfrm>
            <a:off x="7443929" y="1995938"/>
            <a:ext cx="1800000" cy="180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1"/>
          <a:lstStyle>
            <a:lvl1pPr>
              <a:defRPr sz="1400"/>
            </a:lvl1pPr>
          </a:lstStyle>
          <a:p>
            <a:endParaRPr lang="de-DE" dirty="0"/>
          </a:p>
        </p:txBody>
      </p:sp>
      <p:sp>
        <p:nvSpPr>
          <p:cNvPr id="11" name="Bildplatzhalter 2"/>
          <p:cNvSpPr>
            <a:spLocks noGrp="1" noChangeAspect="1"/>
          </p:cNvSpPr>
          <p:nvPr>
            <p:ph type="pic" sz="quarter" idx="14"/>
          </p:nvPr>
        </p:nvSpPr>
        <p:spPr>
          <a:xfrm>
            <a:off x="9696675" y="1995938"/>
            <a:ext cx="1800000" cy="180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1"/>
          <a:lstStyle>
            <a:lvl1pPr>
              <a:defRPr sz="1400"/>
            </a:lvl1pPr>
          </a:lstStyle>
          <a:p>
            <a:endParaRPr lang="de-DE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685800" y="4138613"/>
            <a:ext cx="1800225" cy="14446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/>
            </a:lvl1pPr>
          </a:lstStyle>
          <a:p>
            <a:pPr lvl="0"/>
            <a:r>
              <a:rPr lang="de-DE" dirty="0"/>
              <a:t>Formatvorlagen des Text-masters </a:t>
            </a:r>
            <a:r>
              <a:rPr lang="de-DE" dirty="0" err="1"/>
              <a:t>bear-beiten</a:t>
            </a:r>
            <a:r>
              <a:rPr lang="de-DE" dirty="0"/>
              <a:t> ca.  55 bis 65 Zeichen</a:t>
            </a:r>
          </a:p>
        </p:txBody>
      </p:sp>
      <p:sp>
        <p:nvSpPr>
          <p:cNvPr id="15" name="Textplatzhalt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2938463" y="4119563"/>
            <a:ext cx="1800225" cy="14446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/>
            </a:lvl1pPr>
          </a:lstStyle>
          <a:p>
            <a:pPr lvl="0"/>
            <a:r>
              <a:rPr lang="de-DE" dirty="0"/>
              <a:t>Formatvorlagen des Text-masters </a:t>
            </a:r>
            <a:r>
              <a:rPr lang="de-DE" dirty="0" err="1"/>
              <a:t>bear-beiten</a:t>
            </a:r>
            <a:r>
              <a:rPr lang="de-DE" dirty="0"/>
              <a:t> ca.  55 bis 65 Zeichen</a:t>
            </a:r>
          </a:p>
        </p:txBody>
      </p:sp>
      <p:sp>
        <p:nvSpPr>
          <p:cNvPr id="16" name="Textplatzhalt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5191125" y="4144962"/>
            <a:ext cx="1800225" cy="14446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/>
            </a:lvl1pPr>
          </a:lstStyle>
          <a:p>
            <a:pPr lvl="0"/>
            <a:r>
              <a:rPr lang="de-DE" dirty="0"/>
              <a:t>Formatvorlagen des Text-masters </a:t>
            </a:r>
            <a:r>
              <a:rPr lang="de-DE" dirty="0" err="1"/>
              <a:t>bear-beiten</a:t>
            </a:r>
            <a:r>
              <a:rPr lang="de-DE" dirty="0"/>
              <a:t> ca.  55 bis 65 Zeichen</a:t>
            </a:r>
          </a:p>
        </p:txBody>
      </p:sp>
      <p:sp>
        <p:nvSpPr>
          <p:cNvPr id="17" name="Textplatzhalt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7443787" y="4144962"/>
            <a:ext cx="1800225" cy="14446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/>
            </a:lvl1pPr>
          </a:lstStyle>
          <a:p>
            <a:pPr lvl="0"/>
            <a:r>
              <a:rPr lang="de-DE" dirty="0"/>
              <a:t>Formatvorlagen des Text-masters </a:t>
            </a:r>
            <a:r>
              <a:rPr lang="de-DE" dirty="0" err="1"/>
              <a:t>bear-beiten</a:t>
            </a:r>
            <a:r>
              <a:rPr lang="de-DE" dirty="0"/>
              <a:t> ca.  55 bis 65 Zeichen</a:t>
            </a:r>
          </a:p>
        </p:txBody>
      </p:sp>
      <p:sp>
        <p:nvSpPr>
          <p:cNvPr id="18" name="Textplatzhalt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9696450" y="4119562"/>
            <a:ext cx="1800225" cy="14446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/>
            </a:lvl1pPr>
          </a:lstStyle>
          <a:p>
            <a:pPr lvl="0"/>
            <a:r>
              <a:rPr lang="de-DE" dirty="0"/>
              <a:t>Formatvorlagen des Text-masters </a:t>
            </a:r>
            <a:r>
              <a:rPr lang="de-DE" dirty="0" err="1"/>
              <a:t>bear-beiten</a:t>
            </a:r>
            <a:r>
              <a:rPr lang="de-DE" dirty="0"/>
              <a:t> ca.  55 bis 65 Zeichen</a:t>
            </a:r>
          </a:p>
        </p:txBody>
      </p:sp>
      <p:sp>
        <p:nvSpPr>
          <p:cNvPr id="19" name="Textplatzhalter 7"/>
          <p:cNvSpPr>
            <a:spLocks noGrp="1"/>
          </p:cNvSpPr>
          <p:nvPr>
            <p:ph type="body" sz="quarter" idx="21" hasCustomPrompt="1"/>
          </p:nvPr>
        </p:nvSpPr>
        <p:spPr>
          <a:xfrm>
            <a:off x="685691" y="553784"/>
            <a:ext cx="10810984" cy="1093130"/>
          </a:xfrm>
          <a:prstGeom prst="rect">
            <a:avLst/>
          </a:prstGeom>
        </p:spPr>
        <p:txBody>
          <a:bodyPr anchor="ctr" anchorCtr="1"/>
          <a:lstStyle>
            <a:lvl1pPr marL="0" indent="0">
              <a:buNone/>
              <a:defRPr cap="all" spc="100" baseline="0">
                <a:solidFill>
                  <a:schemeClr val="bg1"/>
                </a:solidFill>
                <a:latin typeface="Barlow Medium" panose="00000600000000000000" pitchFamily="2" charset="0"/>
              </a:defRPr>
            </a:lvl1pPr>
          </a:lstStyle>
          <a:p>
            <a:pPr lvl="0"/>
            <a:r>
              <a:rPr lang="de-DE" dirty="0"/>
              <a:t>Folientitel des Textmasters max. 2 Zeilen</a:t>
            </a:r>
          </a:p>
        </p:txBody>
      </p:sp>
    </p:spTree>
    <p:extLst>
      <p:ext uri="{BB962C8B-B14F-4D97-AF65-F5344CB8AC3E}">
        <p14:creationId xmlns:p14="http://schemas.microsoft.com/office/powerpoint/2010/main" val="8554288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GU Layout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9449" y="547688"/>
            <a:ext cx="10817226" cy="718475"/>
          </a:xfrm>
          <a:prstGeom prst="rect">
            <a:avLst/>
          </a:prstGeom>
        </p:spPr>
        <p:txBody>
          <a:bodyPr/>
          <a:lstStyle>
            <a:lvl1pPr algn="ctr">
              <a:defRPr sz="2800" cap="all" spc="100" baseline="0">
                <a:latin typeface="+mj-lt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6" name="Bildplatzhalter 2"/>
          <p:cNvSpPr>
            <a:spLocks noGrp="1" noChangeAspect="1"/>
          </p:cNvSpPr>
          <p:nvPr>
            <p:ph type="pic" sz="quarter" idx="10"/>
          </p:nvPr>
        </p:nvSpPr>
        <p:spPr>
          <a:xfrm>
            <a:off x="868420" y="1802388"/>
            <a:ext cx="1800000" cy="180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1"/>
          <a:lstStyle>
            <a:lvl1pPr>
              <a:defRPr sz="1400" baseline="0"/>
            </a:lvl1pPr>
          </a:lstStyle>
          <a:p>
            <a:endParaRPr lang="de-DE" dirty="0"/>
          </a:p>
        </p:txBody>
      </p:sp>
      <p:sp>
        <p:nvSpPr>
          <p:cNvPr id="17" name="Bildplatzhalter 2"/>
          <p:cNvSpPr>
            <a:spLocks noGrp="1" noChangeAspect="1"/>
          </p:cNvSpPr>
          <p:nvPr>
            <p:ph type="pic" sz="quarter" idx="27"/>
          </p:nvPr>
        </p:nvSpPr>
        <p:spPr>
          <a:xfrm>
            <a:off x="3755895" y="1802388"/>
            <a:ext cx="1800000" cy="180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1"/>
          <a:lstStyle>
            <a:lvl1pPr>
              <a:defRPr sz="1400"/>
            </a:lvl1pPr>
          </a:lstStyle>
          <a:p>
            <a:endParaRPr lang="de-DE" dirty="0"/>
          </a:p>
        </p:txBody>
      </p:sp>
      <p:sp>
        <p:nvSpPr>
          <p:cNvPr id="18" name="Textplatzhalt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685745" y="4138613"/>
            <a:ext cx="2165350" cy="14446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/>
            </a:lvl1pPr>
          </a:lstStyle>
          <a:p>
            <a:pPr lvl="0"/>
            <a:r>
              <a:rPr lang="de-DE" dirty="0"/>
              <a:t>Formatvorlagen des Textmasters bearbeiten ca.  75 bis 85 Zeichen</a:t>
            </a:r>
          </a:p>
        </p:txBody>
      </p:sp>
      <p:sp>
        <p:nvSpPr>
          <p:cNvPr id="26" name="Bildplatzhalter 2"/>
          <p:cNvSpPr>
            <a:spLocks noGrp="1" noChangeAspect="1"/>
          </p:cNvSpPr>
          <p:nvPr>
            <p:ph type="pic" sz="quarter" idx="28"/>
          </p:nvPr>
        </p:nvSpPr>
        <p:spPr>
          <a:xfrm>
            <a:off x="6643370" y="1802388"/>
            <a:ext cx="1800000" cy="180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1"/>
          <a:lstStyle>
            <a:lvl1pPr>
              <a:defRPr sz="1400" baseline="0"/>
            </a:lvl1pPr>
          </a:lstStyle>
          <a:p>
            <a:endParaRPr lang="de-DE" dirty="0"/>
          </a:p>
        </p:txBody>
      </p:sp>
      <p:sp>
        <p:nvSpPr>
          <p:cNvPr id="27" name="Bildplatzhalter 2"/>
          <p:cNvSpPr>
            <a:spLocks noGrp="1" noChangeAspect="1"/>
          </p:cNvSpPr>
          <p:nvPr>
            <p:ph type="pic" sz="quarter" idx="29"/>
          </p:nvPr>
        </p:nvSpPr>
        <p:spPr>
          <a:xfrm>
            <a:off x="9530845" y="1802388"/>
            <a:ext cx="1800000" cy="180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1"/>
          <a:lstStyle>
            <a:lvl1pPr>
              <a:defRPr sz="1400"/>
            </a:lvl1pPr>
          </a:lstStyle>
          <a:p>
            <a:endParaRPr lang="de-DE" dirty="0"/>
          </a:p>
        </p:txBody>
      </p:sp>
      <p:sp>
        <p:nvSpPr>
          <p:cNvPr id="30" name="Textplatzhalter 13"/>
          <p:cNvSpPr>
            <a:spLocks noGrp="1"/>
          </p:cNvSpPr>
          <p:nvPr>
            <p:ph type="body" sz="quarter" idx="30" hasCustomPrompt="1"/>
          </p:nvPr>
        </p:nvSpPr>
        <p:spPr>
          <a:xfrm>
            <a:off x="3582564" y="4138613"/>
            <a:ext cx="2165350" cy="14446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/>
            </a:lvl1pPr>
          </a:lstStyle>
          <a:p>
            <a:pPr lvl="0"/>
            <a:r>
              <a:rPr lang="de-DE" dirty="0"/>
              <a:t>Formatvorlagen des Textmasters bearbeiten ca.  75 bis 85 Zeichen</a:t>
            </a:r>
          </a:p>
        </p:txBody>
      </p:sp>
      <p:sp>
        <p:nvSpPr>
          <p:cNvPr id="31" name="Textplatzhalter 13"/>
          <p:cNvSpPr>
            <a:spLocks noGrp="1"/>
          </p:cNvSpPr>
          <p:nvPr>
            <p:ph type="body" sz="quarter" idx="31" hasCustomPrompt="1"/>
          </p:nvPr>
        </p:nvSpPr>
        <p:spPr>
          <a:xfrm>
            <a:off x="6458387" y="4138613"/>
            <a:ext cx="2165350" cy="14446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/>
            </a:lvl1pPr>
          </a:lstStyle>
          <a:p>
            <a:pPr lvl="0"/>
            <a:r>
              <a:rPr lang="de-DE" dirty="0"/>
              <a:t>Formatvorlagen des Textmasters bearbeiten ca.  75 bis 85 Zeichen</a:t>
            </a:r>
          </a:p>
        </p:txBody>
      </p:sp>
      <p:sp>
        <p:nvSpPr>
          <p:cNvPr id="32" name="Textplatzhalter 13"/>
          <p:cNvSpPr>
            <a:spLocks noGrp="1"/>
          </p:cNvSpPr>
          <p:nvPr>
            <p:ph type="body" sz="quarter" idx="32" hasCustomPrompt="1"/>
          </p:nvPr>
        </p:nvSpPr>
        <p:spPr>
          <a:xfrm>
            <a:off x="9348170" y="4138613"/>
            <a:ext cx="2165350" cy="14446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/>
            </a:lvl1pPr>
          </a:lstStyle>
          <a:p>
            <a:pPr lvl="0"/>
            <a:r>
              <a:rPr lang="de-DE" dirty="0"/>
              <a:t>Formatvorlagen des Textmasters bearbeiten ca.  75 bis 85 Zeichen</a:t>
            </a:r>
          </a:p>
        </p:txBody>
      </p:sp>
    </p:spTree>
    <p:extLst>
      <p:ext uri="{BB962C8B-B14F-4D97-AF65-F5344CB8AC3E}">
        <p14:creationId xmlns:p14="http://schemas.microsoft.com/office/powerpoint/2010/main" val="36395577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GU Layout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2"/>
          <p:cNvSpPr>
            <a:spLocks noGrp="1"/>
          </p:cNvSpPr>
          <p:nvPr>
            <p:ph type="pic" sz="quarter" idx="10"/>
          </p:nvPr>
        </p:nvSpPr>
        <p:spPr>
          <a:xfrm>
            <a:off x="694532" y="1802388"/>
            <a:ext cx="2520000" cy="180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1"/>
          <a:lstStyle>
            <a:lvl1pPr>
              <a:defRPr sz="1400" baseline="0"/>
            </a:lvl1pPr>
          </a:lstStyle>
          <a:p>
            <a:endParaRPr lang="de-DE" dirty="0"/>
          </a:p>
        </p:txBody>
      </p:sp>
      <p:sp>
        <p:nvSpPr>
          <p:cNvPr id="17" name="Bildplatzhalter 2"/>
          <p:cNvSpPr>
            <a:spLocks noGrp="1"/>
          </p:cNvSpPr>
          <p:nvPr>
            <p:ph type="pic" sz="quarter" idx="27"/>
          </p:nvPr>
        </p:nvSpPr>
        <p:spPr>
          <a:xfrm>
            <a:off x="3457124" y="1802388"/>
            <a:ext cx="2520000" cy="180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1"/>
          <a:lstStyle>
            <a:lvl1pPr>
              <a:defRPr sz="1400"/>
            </a:lvl1pPr>
          </a:lstStyle>
          <a:p>
            <a:endParaRPr lang="de-DE" dirty="0"/>
          </a:p>
        </p:txBody>
      </p:sp>
      <p:sp>
        <p:nvSpPr>
          <p:cNvPr id="18" name="Textplatzhalt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871857" y="4138613"/>
            <a:ext cx="2165350" cy="14446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/>
            </a:lvl1pPr>
          </a:lstStyle>
          <a:p>
            <a:pPr lvl="0"/>
            <a:r>
              <a:rPr lang="de-DE" dirty="0"/>
              <a:t>Formatvorlagen des Textmasters bearbeiten ca.  75 bis 85 Zeichen</a:t>
            </a:r>
          </a:p>
        </p:txBody>
      </p:sp>
      <p:sp>
        <p:nvSpPr>
          <p:cNvPr id="26" name="Bildplatzhalter 2"/>
          <p:cNvSpPr>
            <a:spLocks noGrp="1"/>
          </p:cNvSpPr>
          <p:nvPr>
            <p:ph type="pic" sz="quarter" idx="28"/>
          </p:nvPr>
        </p:nvSpPr>
        <p:spPr>
          <a:xfrm>
            <a:off x="6219716" y="1802388"/>
            <a:ext cx="2520000" cy="180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1"/>
          <a:lstStyle>
            <a:lvl1pPr>
              <a:defRPr sz="1400" baseline="0"/>
            </a:lvl1pPr>
          </a:lstStyle>
          <a:p>
            <a:endParaRPr lang="de-DE" dirty="0"/>
          </a:p>
        </p:txBody>
      </p:sp>
      <p:sp>
        <p:nvSpPr>
          <p:cNvPr id="27" name="Bildplatzhalter 2"/>
          <p:cNvSpPr>
            <a:spLocks noGrp="1"/>
          </p:cNvSpPr>
          <p:nvPr>
            <p:ph type="pic" sz="quarter" idx="29"/>
          </p:nvPr>
        </p:nvSpPr>
        <p:spPr>
          <a:xfrm>
            <a:off x="8982307" y="1802388"/>
            <a:ext cx="2520000" cy="180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1"/>
          <a:lstStyle>
            <a:lvl1pPr>
              <a:defRPr sz="1400"/>
            </a:lvl1pPr>
          </a:lstStyle>
          <a:p>
            <a:endParaRPr lang="de-DE" dirty="0"/>
          </a:p>
        </p:txBody>
      </p:sp>
      <p:sp>
        <p:nvSpPr>
          <p:cNvPr id="30" name="Textplatzhalter 13"/>
          <p:cNvSpPr>
            <a:spLocks noGrp="1"/>
          </p:cNvSpPr>
          <p:nvPr>
            <p:ph type="body" sz="quarter" idx="30" hasCustomPrompt="1"/>
          </p:nvPr>
        </p:nvSpPr>
        <p:spPr>
          <a:xfrm>
            <a:off x="3582564" y="4138613"/>
            <a:ext cx="2165350" cy="14446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/>
            </a:lvl1pPr>
          </a:lstStyle>
          <a:p>
            <a:pPr lvl="0"/>
            <a:r>
              <a:rPr lang="de-DE" dirty="0"/>
              <a:t>Formatvorlagen des Textmasters bearbeiten ca.  75 bis 85 Zeichen</a:t>
            </a:r>
          </a:p>
        </p:txBody>
      </p:sp>
      <p:sp>
        <p:nvSpPr>
          <p:cNvPr id="31" name="Textplatzhalter 13"/>
          <p:cNvSpPr>
            <a:spLocks noGrp="1"/>
          </p:cNvSpPr>
          <p:nvPr>
            <p:ph type="body" sz="quarter" idx="31" hasCustomPrompt="1"/>
          </p:nvPr>
        </p:nvSpPr>
        <p:spPr>
          <a:xfrm>
            <a:off x="6458387" y="4138613"/>
            <a:ext cx="2165350" cy="14446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/>
            </a:lvl1pPr>
          </a:lstStyle>
          <a:p>
            <a:pPr lvl="0"/>
            <a:r>
              <a:rPr lang="de-DE" dirty="0"/>
              <a:t>Formatvorlagen des Textmasters bearbeiten ca.  75 bis 85 Zeichen</a:t>
            </a:r>
          </a:p>
        </p:txBody>
      </p:sp>
      <p:sp>
        <p:nvSpPr>
          <p:cNvPr id="32" name="Textplatzhalter 13"/>
          <p:cNvSpPr>
            <a:spLocks noGrp="1"/>
          </p:cNvSpPr>
          <p:nvPr>
            <p:ph type="body" sz="quarter" idx="32" hasCustomPrompt="1"/>
          </p:nvPr>
        </p:nvSpPr>
        <p:spPr>
          <a:xfrm>
            <a:off x="9159632" y="4138613"/>
            <a:ext cx="2165350" cy="14446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/>
            </a:lvl1pPr>
          </a:lstStyle>
          <a:p>
            <a:pPr lvl="0"/>
            <a:r>
              <a:rPr lang="de-DE" dirty="0"/>
              <a:t>Formatvorlagen des Textmasters bearbeiten ca.  75 bis 85 Zeichen</a:t>
            </a:r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21" hasCustomPrompt="1"/>
          </p:nvPr>
        </p:nvSpPr>
        <p:spPr>
          <a:xfrm>
            <a:off x="685691" y="553784"/>
            <a:ext cx="10810984" cy="792416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cap="all" spc="100" baseline="0">
                <a:solidFill>
                  <a:schemeClr val="tx1"/>
                </a:solidFill>
                <a:latin typeface="Barlow Medium" panose="00000600000000000000" pitchFamily="2" charset="0"/>
              </a:defRPr>
            </a:lvl1pPr>
          </a:lstStyle>
          <a:p>
            <a:pPr lvl="0"/>
            <a:r>
              <a:rPr lang="de-DE" dirty="0"/>
              <a:t>Folientitel des Textmasters max. 2 Zeilen</a:t>
            </a:r>
          </a:p>
        </p:txBody>
      </p:sp>
    </p:spTree>
    <p:extLst>
      <p:ext uri="{BB962C8B-B14F-4D97-AF65-F5344CB8AC3E}">
        <p14:creationId xmlns:p14="http://schemas.microsoft.com/office/powerpoint/2010/main" val="30468642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GU Layout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>
          <a:xfrm>
            <a:off x="679450" y="544231"/>
            <a:ext cx="5059363" cy="5016500"/>
          </a:xfrm>
          <a:prstGeom prst="rect">
            <a:avLst/>
          </a:prstGeom>
          <a:solidFill>
            <a:srgbClr val="7A00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Bildplatzhalter 2"/>
          <p:cNvSpPr>
            <a:spLocks noGrp="1" noChangeAspect="1"/>
          </p:cNvSpPr>
          <p:nvPr>
            <p:ph type="pic" sz="quarter" idx="19" hasCustomPrompt="1"/>
          </p:nvPr>
        </p:nvSpPr>
        <p:spPr>
          <a:xfrm>
            <a:off x="5549339" y="854689"/>
            <a:ext cx="817628" cy="817628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/>
            </a:solidFill>
          </a:ln>
        </p:spPr>
        <p:txBody>
          <a:bodyPr anchor="ctr" anchorCtr="1"/>
          <a:lstStyle>
            <a:lvl1pPr marL="0" indent="0">
              <a:buNone/>
              <a:defRPr sz="1200" baseline="0"/>
            </a:lvl1pPr>
          </a:lstStyle>
          <a:p>
            <a:r>
              <a:rPr lang="de-DE" dirty="0"/>
              <a:t>Icon</a:t>
            </a:r>
          </a:p>
        </p:txBody>
      </p:sp>
      <p:sp>
        <p:nvSpPr>
          <p:cNvPr id="8" name="Bildplatzhalter 2"/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5549339" y="2655568"/>
            <a:ext cx="817628" cy="817628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/>
            </a:solidFill>
          </a:ln>
        </p:spPr>
        <p:txBody>
          <a:bodyPr anchor="ctr" anchorCtr="1"/>
          <a:lstStyle>
            <a:lvl1pPr marL="0" indent="0">
              <a:buNone/>
              <a:defRPr sz="1200" baseline="0"/>
            </a:lvl1pPr>
          </a:lstStyle>
          <a:p>
            <a:r>
              <a:rPr lang="de-DE" dirty="0"/>
              <a:t>Icon</a:t>
            </a:r>
          </a:p>
        </p:txBody>
      </p:sp>
      <p:sp>
        <p:nvSpPr>
          <p:cNvPr id="9" name="Bildplatzhalter 2"/>
          <p:cNvSpPr>
            <a:spLocks noGrp="1" noChangeAspect="1"/>
          </p:cNvSpPr>
          <p:nvPr>
            <p:ph type="pic" sz="quarter" idx="21" hasCustomPrompt="1"/>
          </p:nvPr>
        </p:nvSpPr>
        <p:spPr>
          <a:xfrm>
            <a:off x="5549339" y="4456447"/>
            <a:ext cx="817628" cy="817628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/>
            </a:solidFill>
          </a:ln>
        </p:spPr>
        <p:txBody>
          <a:bodyPr anchor="ctr" anchorCtr="1"/>
          <a:lstStyle>
            <a:lvl1pPr marL="0" indent="0">
              <a:buNone/>
              <a:defRPr sz="1200" baseline="0"/>
            </a:lvl1pPr>
          </a:lstStyle>
          <a:p>
            <a:r>
              <a:rPr lang="de-DE" dirty="0"/>
              <a:t>Icon</a:t>
            </a:r>
          </a:p>
        </p:txBody>
      </p:sp>
      <p:sp>
        <p:nvSpPr>
          <p:cNvPr id="10" name="Textplatzhalt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6454775" y="544232"/>
            <a:ext cx="5041900" cy="1438542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None/>
              <a:defRPr sz="2000" baseline="0"/>
            </a:lvl1pPr>
          </a:lstStyle>
          <a:p>
            <a:pPr lvl="0"/>
            <a:r>
              <a:rPr lang="de-DE" dirty="0"/>
              <a:t>Formatvorlagen des Textmasters bearbeiten ca.  150 bis  165 Zeichen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454775" y="2345111"/>
            <a:ext cx="5041900" cy="1438542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None/>
              <a:defRPr sz="2000" baseline="0"/>
            </a:lvl1pPr>
          </a:lstStyle>
          <a:p>
            <a:pPr lvl="0"/>
            <a:r>
              <a:rPr lang="de-DE" dirty="0"/>
              <a:t>Formatvorlagen des Textmasters bearbeiten ca.  150 bis  165 Zeichen</a:t>
            </a:r>
          </a:p>
        </p:txBody>
      </p:sp>
      <p:sp>
        <p:nvSpPr>
          <p:cNvPr id="17" name="Textplatzhalter 13"/>
          <p:cNvSpPr>
            <a:spLocks noGrp="1"/>
          </p:cNvSpPr>
          <p:nvPr>
            <p:ph type="body" sz="quarter" idx="23" hasCustomPrompt="1"/>
          </p:nvPr>
        </p:nvSpPr>
        <p:spPr>
          <a:xfrm>
            <a:off x="6454775" y="4145990"/>
            <a:ext cx="5041900" cy="1438542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None/>
              <a:defRPr sz="2000" baseline="0"/>
            </a:lvl1pPr>
          </a:lstStyle>
          <a:p>
            <a:pPr lvl="0"/>
            <a:r>
              <a:rPr lang="de-DE" dirty="0"/>
              <a:t>Formatvorlagen des Textmasters bearbeiten ca.  150 bis  165 Zeichen</a:t>
            </a:r>
          </a:p>
        </p:txBody>
      </p:sp>
      <p:sp>
        <p:nvSpPr>
          <p:cNvPr id="18" name="Textplatzhalter 7"/>
          <p:cNvSpPr>
            <a:spLocks noGrp="1"/>
          </p:cNvSpPr>
          <p:nvPr>
            <p:ph type="body" sz="quarter" idx="24" hasCustomPrompt="1"/>
          </p:nvPr>
        </p:nvSpPr>
        <p:spPr>
          <a:xfrm>
            <a:off x="902806" y="777907"/>
            <a:ext cx="4464931" cy="4496168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cap="all" spc="100" baseline="0">
                <a:solidFill>
                  <a:schemeClr val="bg1"/>
                </a:solidFill>
                <a:latin typeface="Barlow Medium" panose="00000600000000000000" pitchFamily="2" charset="0"/>
              </a:defRPr>
            </a:lvl1pPr>
          </a:lstStyle>
          <a:p>
            <a:pPr lvl="0"/>
            <a:r>
              <a:rPr lang="de-DE" dirty="0"/>
              <a:t>Formatvorlagen des Textmasters max. 10 Zeilen (ca. 200 Zeichen)</a:t>
            </a:r>
          </a:p>
        </p:txBody>
      </p:sp>
    </p:spTree>
    <p:extLst>
      <p:ext uri="{BB962C8B-B14F-4D97-AF65-F5344CB8AC3E}">
        <p14:creationId xmlns:p14="http://schemas.microsoft.com/office/powerpoint/2010/main" val="824291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GU Start-Seite Layout-1 engl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3D19AF4C-6F08-BF8B-ADBD-FDE24634705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Grafik 3" descr="Ein Bild, das Text, Logo, Visitenkarte, Schrift enthält.&#10;&#10;KI-generierte Inhalte können fehlerhaft sein.">
            <a:extLst>
              <a:ext uri="{FF2B5EF4-FFF2-40B4-BE49-F238E27FC236}">
                <a16:creationId xmlns:a16="http://schemas.microsoft.com/office/drawing/2014/main" id="{21D54563-C3C4-1497-3E7D-DEB968401F3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64" y="0"/>
            <a:ext cx="121997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2120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GU Layout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>
          <a:xfrm>
            <a:off x="679450" y="547199"/>
            <a:ext cx="10817225" cy="1449387"/>
          </a:xfrm>
          <a:prstGeom prst="rect">
            <a:avLst/>
          </a:prstGeom>
          <a:solidFill>
            <a:srgbClr val="7A00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Bildplatzhalter 2"/>
          <p:cNvSpPr>
            <a:spLocks noGrp="1" noChangeAspect="1"/>
          </p:cNvSpPr>
          <p:nvPr>
            <p:ph type="pic" sz="quarter" idx="14"/>
          </p:nvPr>
        </p:nvSpPr>
        <p:spPr>
          <a:xfrm>
            <a:off x="-1244335" y="327669"/>
            <a:ext cx="5425445" cy="54798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0">
            <a:solidFill>
              <a:schemeClr val="bg1"/>
            </a:solidFill>
          </a:ln>
        </p:spPr>
        <p:txBody>
          <a:bodyPr anchor="ctr" anchorCtr="1"/>
          <a:lstStyle/>
          <a:p>
            <a:endParaRPr lang="de-DE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5" hasCustomPrompt="1"/>
          </p:nvPr>
        </p:nvSpPr>
        <p:spPr>
          <a:xfrm>
            <a:off x="4289427" y="2719388"/>
            <a:ext cx="7207248" cy="2863850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Formatvorlagen des Textmasters bearbeiten max. 7 Zeilen  ca. 270 Zeichen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289427" y="553784"/>
            <a:ext cx="6857877" cy="144280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cap="all" spc="100" baseline="0">
                <a:solidFill>
                  <a:schemeClr val="bg1"/>
                </a:solidFill>
                <a:latin typeface="Barlow Medium" panose="00000600000000000000" pitchFamily="2" charset="0"/>
              </a:defRPr>
            </a:lvl1pPr>
          </a:lstStyle>
          <a:p>
            <a:pPr lvl="0"/>
            <a:r>
              <a:rPr lang="de-DE" dirty="0"/>
              <a:t>Formatvorlagen des Textmasters max. 2 Zeilen</a:t>
            </a:r>
          </a:p>
        </p:txBody>
      </p:sp>
    </p:spTree>
    <p:extLst>
      <p:ext uri="{BB962C8B-B14F-4D97-AF65-F5344CB8AC3E}">
        <p14:creationId xmlns:p14="http://schemas.microsoft.com/office/powerpoint/2010/main" val="36513125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GU Ende Layou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, Schrift, Logo, Grafiken enthält.&#10;&#10;KI-generierte Inhalte können fehlerhaft sein.">
            <a:extLst>
              <a:ext uri="{FF2B5EF4-FFF2-40B4-BE49-F238E27FC236}">
                <a16:creationId xmlns:a16="http://schemas.microsoft.com/office/drawing/2014/main" id="{87840AB1-CBC0-8DAD-1BD8-4A9ED3DC29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64" y="0"/>
            <a:ext cx="121997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3578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GU Ende Layout-1 engl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Text, Logo, Schrift, Grafikdesign enthält.&#10;&#10;KI-generierte Inhalte können fehlerhaft sein.">
            <a:extLst>
              <a:ext uri="{FF2B5EF4-FFF2-40B4-BE49-F238E27FC236}">
                <a16:creationId xmlns:a16="http://schemas.microsoft.com/office/drawing/2014/main" id="{566BCCC6-845A-041C-56F6-0848BDDB092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97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87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GU Ende Layou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Text, Schrift, Logo, Screenshot enthält.&#10;&#10;KI-generierte Inhalte können fehlerhaft sein.">
            <a:extLst>
              <a:ext uri="{FF2B5EF4-FFF2-40B4-BE49-F238E27FC236}">
                <a16:creationId xmlns:a16="http://schemas.microsoft.com/office/drawing/2014/main" id="{78BD44EC-C6D9-E08C-3B4B-DE76FC203A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64" y="0"/>
            <a:ext cx="121997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7864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GU Ende Layout-2 engl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Text, Schrift, Logo, Grafiken enthält.&#10;&#10;KI-generierte Inhalte können fehlerhaft sein.">
            <a:extLst>
              <a:ext uri="{FF2B5EF4-FFF2-40B4-BE49-F238E27FC236}">
                <a16:creationId xmlns:a16="http://schemas.microsoft.com/office/drawing/2014/main" id="{D8AE5D8D-7805-2685-E63A-69DD905C89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64" y="0"/>
            <a:ext cx="121997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7150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GU Ende Layou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Text, Schrift, Logo, Kreis enthält.&#10;&#10;KI-generierte Inhalte können fehlerhaft sein.">
            <a:extLst>
              <a:ext uri="{FF2B5EF4-FFF2-40B4-BE49-F238E27FC236}">
                <a16:creationId xmlns:a16="http://schemas.microsoft.com/office/drawing/2014/main" id="{16BDB3DF-B7A0-EE55-E50C-516C665402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64" y="0"/>
            <a:ext cx="121997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9466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GU Ende Layout-3 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Text, Schrift, Logo, Kreis enthält.&#10;&#10;KI-generierte Inhalte können fehlerhaft sein.">
            <a:extLst>
              <a:ext uri="{FF2B5EF4-FFF2-40B4-BE49-F238E27FC236}">
                <a16:creationId xmlns:a16="http://schemas.microsoft.com/office/drawing/2014/main" id="{CFDF86C1-DC05-4E83-8F76-F8869D43A9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64" y="0"/>
            <a:ext cx="121997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01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GU Start-Seite Layou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3D19AF4C-6F08-BF8B-ADBD-FDE24634705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 descr="Ein Bild, das Text, Logo, Schrift, Screenshot enthält.&#10;&#10;KI-generierte Inhalte können fehlerhaft sein.">
            <a:extLst>
              <a:ext uri="{FF2B5EF4-FFF2-40B4-BE49-F238E27FC236}">
                <a16:creationId xmlns:a16="http://schemas.microsoft.com/office/drawing/2014/main" id="{BB4EB46A-3D7B-6771-B8C2-888B51CBFF6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65" y="-1"/>
            <a:ext cx="12199727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294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GU Start-Seite Layout-2 engl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3D19AF4C-6F08-BF8B-ADBD-FDE24634705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Grafik 3" descr="Ein Bild, das Text, Logo, Schrift, Grafiken enthält.&#10;&#10;KI-generierte Inhalte können fehlerhaft sein.">
            <a:extLst>
              <a:ext uri="{FF2B5EF4-FFF2-40B4-BE49-F238E27FC236}">
                <a16:creationId xmlns:a16="http://schemas.microsoft.com/office/drawing/2014/main" id="{BF3A53E2-1A4A-D0B7-2B4E-10E4CEBFDB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64" y="0"/>
            <a:ext cx="121997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901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GU Start-Seite Layou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3D19AF4C-6F08-BF8B-ADBD-FDE24634705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 descr="Ein Bild, das Text, Schrift, Logo, Kreis enthält.&#10;&#10;KI-generierte Inhalte können fehlerhaft sein.">
            <a:extLst>
              <a:ext uri="{FF2B5EF4-FFF2-40B4-BE49-F238E27FC236}">
                <a16:creationId xmlns:a16="http://schemas.microsoft.com/office/drawing/2014/main" id="{D8B94140-BCC5-C2CF-6DD3-7282783A2C2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64" y="0"/>
            <a:ext cx="121997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095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GU Start-Seite Layout-3 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3D19AF4C-6F08-BF8B-ADBD-FDE24634705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 descr="Ein Bild, das Text, Schrift, Logo, Kreis enthält.&#10;&#10;KI-generierte Inhalte können fehlerhaft sein.">
            <a:extLst>
              <a:ext uri="{FF2B5EF4-FFF2-40B4-BE49-F238E27FC236}">
                <a16:creationId xmlns:a16="http://schemas.microsoft.com/office/drawing/2014/main" id="{17670D01-E279-66C2-D5BA-FD6CF28BBE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08" y="423672"/>
            <a:ext cx="10692384" cy="6010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77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GU Tite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>
          <a:xfrm>
            <a:off x="0" y="0"/>
            <a:ext cx="12192000" cy="5953125"/>
          </a:xfrm>
          <a:custGeom>
            <a:avLst/>
            <a:gdLst>
              <a:gd name="connsiteX0" fmla="*/ 0 w 12192000"/>
              <a:gd name="connsiteY0" fmla="*/ 0 h 5953125"/>
              <a:gd name="connsiteX1" fmla="*/ 12192000 w 12192000"/>
              <a:gd name="connsiteY1" fmla="*/ 0 h 5953125"/>
              <a:gd name="connsiteX2" fmla="*/ 12192000 w 12192000"/>
              <a:gd name="connsiteY2" fmla="*/ 5953125 h 5953125"/>
              <a:gd name="connsiteX3" fmla="*/ 0 w 12192000"/>
              <a:gd name="connsiteY3" fmla="*/ 5953125 h 5953125"/>
              <a:gd name="connsiteX4" fmla="*/ 0 w 12192000"/>
              <a:gd name="connsiteY4" fmla="*/ 0 h 5953125"/>
              <a:gd name="connsiteX0" fmla="*/ 0 w 12192000"/>
              <a:gd name="connsiteY0" fmla="*/ 0 h 5953125"/>
              <a:gd name="connsiteX1" fmla="*/ 12192000 w 12192000"/>
              <a:gd name="connsiteY1" fmla="*/ 0 h 5953125"/>
              <a:gd name="connsiteX2" fmla="*/ 12192000 w 12192000"/>
              <a:gd name="connsiteY2" fmla="*/ 5953125 h 5953125"/>
              <a:gd name="connsiteX3" fmla="*/ 6115050 w 12192000"/>
              <a:gd name="connsiteY3" fmla="*/ 5953125 h 5953125"/>
              <a:gd name="connsiteX4" fmla="*/ 0 w 12192000"/>
              <a:gd name="connsiteY4" fmla="*/ 5953125 h 5953125"/>
              <a:gd name="connsiteX5" fmla="*/ 0 w 12192000"/>
              <a:gd name="connsiteY5" fmla="*/ 0 h 5953125"/>
              <a:gd name="connsiteX0" fmla="*/ 0 w 12192000"/>
              <a:gd name="connsiteY0" fmla="*/ 0 h 5953125"/>
              <a:gd name="connsiteX1" fmla="*/ 12192000 w 12192000"/>
              <a:gd name="connsiteY1" fmla="*/ 0 h 5953125"/>
              <a:gd name="connsiteX2" fmla="*/ 12192000 w 12192000"/>
              <a:gd name="connsiteY2" fmla="*/ 5953125 h 5953125"/>
              <a:gd name="connsiteX3" fmla="*/ 6076950 w 12192000"/>
              <a:gd name="connsiteY3" fmla="*/ 4152900 h 5953125"/>
              <a:gd name="connsiteX4" fmla="*/ 0 w 12192000"/>
              <a:gd name="connsiteY4" fmla="*/ 5953125 h 5953125"/>
              <a:gd name="connsiteX5" fmla="*/ 0 w 12192000"/>
              <a:gd name="connsiteY5" fmla="*/ 0 h 5953125"/>
              <a:gd name="connsiteX0" fmla="*/ 0 w 12192000"/>
              <a:gd name="connsiteY0" fmla="*/ 0 h 5953125"/>
              <a:gd name="connsiteX1" fmla="*/ 12192000 w 12192000"/>
              <a:gd name="connsiteY1" fmla="*/ 0 h 5953125"/>
              <a:gd name="connsiteX2" fmla="*/ 12192000 w 12192000"/>
              <a:gd name="connsiteY2" fmla="*/ 5953125 h 5953125"/>
              <a:gd name="connsiteX3" fmla="*/ 6076950 w 12192000"/>
              <a:gd name="connsiteY3" fmla="*/ 4152900 h 5953125"/>
              <a:gd name="connsiteX4" fmla="*/ 0 w 12192000"/>
              <a:gd name="connsiteY4" fmla="*/ 5953125 h 5953125"/>
              <a:gd name="connsiteX5" fmla="*/ 0 w 12192000"/>
              <a:gd name="connsiteY5" fmla="*/ 0 h 5953125"/>
              <a:gd name="connsiteX0" fmla="*/ 0 w 12192000"/>
              <a:gd name="connsiteY0" fmla="*/ 0 h 5953125"/>
              <a:gd name="connsiteX1" fmla="*/ 12192000 w 12192000"/>
              <a:gd name="connsiteY1" fmla="*/ 0 h 5953125"/>
              <a:gd name="connsiteX2" fmla="*/ 12192000 w 12192000"/>
              <a:gd name="connsiteY2" fmla="*/ 5953125 h 5953125"/>
              <a:gd name="connsiteX3" fmla="*/ 6115050 w 12192000"/>
              <a:gd name="connsiteY3" fmla="*/ 4848225 h 5953125"/>
              <a:gd name="connsiteX4" fmla="*/ 0 w 12192000"/>
              <a:gd name="connsiteY4" fmla="*/ 5953125 h 5953125"/>
              <a:gd name="connsiteX5" fmla="*/ 0 w 12192000"/>
              <a:gd name="connsiteY5" fmla="*/ 0 h 5953125"/>
              <a:gd name="connsiteX0" fmla="*/ 0 w 12192000"/>
              <a:gd name="connsiteY0" fmla="*/ 0 h 5953125"/>
              <a:gd name="connsiteX1" fmla="*/ 12192000 w 12192000"/>
              <a:gd name="connsiteY1" fmla="*/ 0 h 5953125"/>
              <a:gd name="connsiteX2" fmla="*/ 12192000 w 12192000"/>
              <a:gd name="connsiteY2" fmla="*/ 5953125 h 5953125"/>
              <a:gd name="connsiteX3" fmla="*/ 6115050 w 12192000"/>
              <a:gd name="connsiteY3" fmla="*/ 4848225 h 5953125"/>
              <a:gd name="connsiteX4" fmla="*/ 0 w 12192000"/>
              <a:gd name="connsiteY4" fmla="*/ 5953125 h 5953125"/>
              <a:gd name="connsiteX5" fmla="*/ 0 w 12192000"/>
              <a:gd name="connsiteY5" fmla="*/ 0 h 5953125"/>
              <a:gd name="connsiteX0" fmla="*/ 0 w 12192000"/>
              <a:gd name="connsiteY0" fmla="*/ 0 h 5953125"/>
              <a:gd name="connsiteX1" fmla="*/ 12192000 w 12192000"/>
              <a:gd name="connsiteY1" fmla="*/ 0 h 5953125"/>
              <a:gd name="connsiteX2" fmla="*/ 12192000 w 12192000"/>
              <a:gd name="connsiteY2" fmla="*/ 5953125 h 5953125"/>
              <a:gd name="connsiteX3" fmla="*/ 6115050 w 12192000"/>
              <a:gd name="connsiteY3" fmla="*/ 4848225 h 5953125"/>
              <a:gd name="connsiteX4" fmla="*/ 0 w 12192000"/>
              <a:gd name="connsiteY4" fmla="*/ 5953125 h 5953125"/>
              <a:gd name="connsiteX5" fmla="*/ 0 w 12192000"/>
              <a:gd name="connsiteY5" fmla="*/ 0 h 5953125"/>
              <a:gd name="connsiteX0" fmla="*/ 0 w 12192000"/>
              <a:gd name="connsiteY0" fmla="*/ 0 h 5953125"/>
              <a:gd name="connsiteX1" fmla="*/ 12192000 w 12192000"/>
              <a:gd name="connsiteY1" fmla="*/ 0 h 5953125"/>
              <a:gd name="connsiteX2" fmla="*/ 12192000 w 12192000"/>
              <a:gd name="connsiteY2" fmla="*/ 5953125 h 5953125"/>
              <a:gd name="connsiteX3" fmla="*/ 6115050 w 12192000"/>
              <a:gd name="connsiteY3" fmla="*/ 4848225 h 5953125"/>
              <a:gd name="connsiteX4" fmla="*/ 0 w 12192000"/>
              <a:gd name="connsiteY4" fmla="*/ 5953125 h 5953125"/>
              <a:gd name="connsiteX5" fmla="*/ 0 w 12192000"/>
              <a:gd name="connsiteY5" fmla="*/ 0 h 5953125"/>
              <a:gd name="connsiteX0" fmla="*/ 0 w 12192000"/>
              <a:gd name="connsiteY0" fmla="*/ 0 h 5953125"/>
              <a:gd name="connsiteX1" fmla="*/ 12192000 w 12192000"/>
              <a:gd name="connsiteY1" fmla="*/ 0 h 5953125"/>
              <a:gd name="connsiteX2" fmla="*/ 12192000 w 12192000"/>
              <a:gd name="connsiteY2" fmla="*/ 5953125 h 5953125"/>
              <a:gd name="connsiteX3" fmla="*/ 6115050 w 12192000"/>
              <a:gd name="connsiteY3" fmla="*/ 4848225 h 5953125"/>
              <a:gd name="connsiteX4" fmla="*/ 0 w 12192000"/>
              <a:gd name="connsiteY4" fmla="*/ 5953125 h 5953125"/>
              <a:gd name="connsiteX5" fmla="*/ 0 w 12192000"/>
              <a:gd name="connsiteY5" fmla="*/ 0 h 5953125"/>
              <a:gd name="connsiteX0" fmla="*/ 0 w 12192000"/>
              <a:gd name="connsiteY0" fmla="*/ 0 h 5953125"/>
              <a:gd name="connsiteX1" fmla="*/ 12192000 w 12192000"/>
              <a:gd name="connsiteY1" fmla="*/ 0 h 5953125"/>
              <a:gd name="connsiteX2" fmla="*/ 12192000 w 12192000"/>
              <a:gd name="connsiteY2" fmla="*/ 5953125 h 5953125"/>
              <a:gd name="connsiteX3" fmla="*/ 6115050 w 12192000"/>
              <a:gd name="connsiteY3" fmla="*/ 4848225 h 5953125"/>
              <a:gd name="connsiteX4" fmla="*/ 0 w 12192000"/>
              <a:gd name="connsiteY4" fmla="*/ 5953125 h 5953125"/>
              <a:gd name="connsiteX5" fmla="*/ 0 w 12192000"/>
              <a:gd name="connsiteY5" fmla="*/ 0 h 5953125"/>
              <a:gd name="connsiteX0" fmla="*/ 0 w 12192000"/>
              <a:gd name="connsiteY0" fmla="*/ 0 h 5953125"/>
              <a:gd name="connsiteX1" fmla="*/ 12192000 w 12192000"/>
              <a:gd name="connsiteY1" fmla="*/ 0 h 5953125"/>
              <a:gd name="connsiteX2" fmla="*/ 12192000 w 12192000"/>
              <a:gd name="connsiteY2" fmla="*/ 5953125 h 5953125"/>
              <a:gd name="connsiteX3" fmla="*/ 6115050 w 12192000"/>
              <a:gd name="connsiteY3" fmla="*/ 4848225 h 5953125"/>
              <a:gd name="connsiteX4" fmla="*/ 0 w 12192000"/>
              <a:gd name="connsiteY4" fmla="*/ 5953125 h 5953125"/>
              <a:gd name="connsiteX5" fmla="*/ 0 w 12192000"/>
              <a:gd name="connsiteY5" fmla="*/ 0 h 5953125"/>
              <a:gd name="connsiteX0" fmla="*/ 0 w 12192000"/>
              <a:gd name="connsiteY0" fmla="*/ 0 h 5953125"/>
              <a:gd name="connsiteX1" fmla="*/ 12192000 w 12192000"/>
              <a:gd name="connsiteY1" fmla="*/ 0 h 5953125"/>
              <a:gd name="connsiteX2" fmla="*/ 12192000 w 12192000"/>
              <a:gd name="connsiteY2" fmla="*/ 5953125 h 5953125"/>
              <a:gd name="connsiteX3" fmla="*/ 6067425 w 12192000"/>
              <a:gd name="connsiteY3" fmla="*/ 4648200 h 5953125"/>
              <a:gd name="connsiteX4" fmla="*/ 0 w 12192000"/>
              <a:gd name="connsiteY4" fmla="*/ 5953125 h 5953125"/>
              <a:gd name="connsiteX5" fmla="*/ 0 w 12192000"/>
              <a:gd name="connsiteY5" fmla="*/ 0 h 595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5953125">
                <a:moveTo>
                  <a:pt x="0" y="0"/>
                </a:moveTo>
                <a:lnTo>
                  <a:pt x="12192000" y="0"/>
                </a:lnTo>
                <a:lnTo>
                  <a:pt x="12192000" y="5953125"/>
                </a:lnTo>
                <a:cubicBezTo>
                  <a:pt x="11534775" y="5581650"/>
                  <a:pt x="9248775" y="4638675"/>
                  <a:pt x="6067425" y="4648200"/>
                </a:cubicBezTo>
                <a:cubicBezTo>
                  <a:pt x="2886075" y="4657725"/>
                  <a:pt x="701675" y="5572125"/>
                  <a:pt x="0" y="5953125"/>
                </a:cubicBezTo>
                <a:lnTo>
                  <a:pt x="0" y="0"/>
                </a:lnTo>
                <a:close/>
              </a:path>
            </a:pathLst>
          </a:cu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>
          <a:xfrm>
            <a:off x="679450" y="1270000"/>
            <a:ext cx="10817225" cy="214153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600" cap="all" spc="200" baseline="0">
                <a:solidFill>
                  <a:schemeClr val="bg1"/>
                </a:solidFill>
                <a:latin typeface="+mj-lt"/>
              </a:defRPr>
            </a:lvl1pPr>
            <a:lvl2pPr>
              <a:defRPr sz="3600" cap="all" spc="200" baseline="0">
                <a:solidFill>
                  <a:schemeClr val="bg1"/>
                </a:solidFill>
                <a:latin typeface="+mj-lt"/>
              </a:defRPr>
            </a:lvl2pPr>
            <a:lvl3pPr>
              <a:defRPr sz="3600" cap="all" spc="200" baseline="0">
                <a:solidFill>
                  <a:schemeClr val="bg1"/>
                </a:solidFill>
                <a:latin typeface="+mj-lt"/>
              </a:defRPr>
            </a:lvl3pPr>
            <a:lvl4pPr>
              <a:defRPr sz="3600" cap="all" spc="200" baseline="0">
                <a:solidFill>
                  <a:schemeClr val="bg1"/>
                </a:solidFill>
                <a:latin typeface="+mj-lt"/>
              </a:defRPr>
            </a:lvl4pPr>
            <a:lvl5pPr>
              <a:defRPr sz="3600" cap="all" spc="20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717427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GU Tite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0"/>
            <a:ext cx="12192000" cy="4867275"/>
          </a:xfrm>
          <a:prstGeom prst="rect">
            <a:avLst/>
          </a:pr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>
          <a:xfrm>
            <a:off x="679450" y="547687"/>
            <a:ext cx="10817225" cy="288131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600" cap="all" spc="200" baseline="0">
                <a:solidFill>
                  <a:schemeClr val="bg1"/>
                </a:solidFill>
                <a:latin typeface="+mj-lt"/>
              </a:defRPr>
            </a:lvl1pPr>
            <a:lvl2pPr>
              <a:defRPr sz="3600" cap="all" spc="200" baseline="0">
                <a:solidFill>
                  <a:schemeClr val="bg1"/>
                </a:solidFill>
                <a:latin typeface="+mj-lt"/>
              </a:defRPr>
            </a:lvl2pPr>
            <a:lvl3pPr>
              <a:defRPr sz="3600" cap="all" spc="200" baseline="0">
                <a:solidFill>
                  <a:schemeClr val="bg1"/>
                </a:solidFill>
                <a:latin typeface="+mj-lt"/>
              </a:defRPr>
            </a:lvl3pPr>
            <a:lvl4pPr>
              <a:defRPr sz="3600" cap="all" spc="200" baseline="0">
                <a:solidFill>
                  <a:schemeClr val="bg1"/>
                </a:solidFill>
                <a:latin typeface="+mj-lt"/>
              </a:defRPr>
            </a:lvl4pPr>
            <a:lvl5pPr>
              <a:defRPr sz="3600" cap="all" spc="20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9" name="Bildplatzhalter 2"/>
          <p:cNvSpPr>
            <a:spLocks noGrp="1" noChangeAspect="1"/>
          </p:cNvSpPr>
          <p:nvPr>
            <p:ph type="pic" sz="quarter" idx="15"/>
          </p:nvPr>
        </p:nvSpPr>
        <p:spPr>
          <a:xfrm>
            <a:off x="679450" y="3764188"/>
            <a:ext cx="1800000" cy="180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>
              <a:defRPr sz="1200"/>
            </a:lvl1pPr>
          </a:lstStyle>
          <a:p>
            <a:endParaRPr lang="de-DE" dirty="0"/>
          </a:p>
        </p:txBody>
      </p:sp>
      <p:sp>
        <p:nvSpPr>
          <p:cNvPr id="11" name="Bildplatzhalter 2"/>
          <p:cNvSpPr>
            <a:spLocks noGrp="1" noChangeAspect="1"/>
          </p:cNvSpPr>
          <p:nvPr>
            <p:ph type="pic" sz="quarter" idx="16"/>
          </p:nvPr>
        </p:nvSpPr>
        <p:spPr>
          <a:xfrm>
            <a:off x="2933756" y="3764188"/>
            <a:ext cx="1800000" cy="180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>
              <a:defRPr sz="1200"/>
            </a:lvl1pPr>
          </a:lstStyle>
          <a:p>
            <a:endParaRPr lang="de-DE" dirty="0"/>
          </a:p>
        </p:txBody>
      </p:sp>
      <p:sp>
        <p:nvSpPr>
          <p:cNvPr id="12" name="Bildplatzhalter 2"/>
          <p:cNvSpPr>
            <a:spLocks noGrp="1" noChangeAspect="1"/>
          </p:cNvSpPr>
          <p:nvPr>
            <p:ph type="pic" sz="quarter" idx="17"/>
          </p:nvPr>
        </p:nvSpPr>
        <p:spPr>
          <a:xfrm>
            <a:off x="5188062" y="3764188"/>
            <a:ext cx="1800000" cy="180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>
              <a:defRPr sz="1200"/>
            </a:lvl1pPr>
          </a:lstStyle>
          <a:p>
            <a:endParaRPr lang="de-DE" dirty="0"/>
          </a:p>
        </p:txBody>
      </p:sp>
      <p:sp>
        <p:nvSpPr>
          <p:cNvPr id="13" name="Bildplatzhalter 2"/>
          <p:cNvSpPr>
            <a:spLocks noGrp="1" noChangeAspect="1"/>
          </p:cNvSpPr>
          <p:nvPr>
            <p:ph type="pic" sz="quarter" idx="18"/>
          </p:nvPr>
        </p:nvSpPr>
        <p:spPr>
          <a:xfrm>
            <a:off x="7442368" y="3764188"/>
            <a:ext cx="1800000" cy="180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>
              <a:defRPr sz="1200"/>
            </a:lvl1pPr>
          </a:lstStyle>
          <a:p>
            <a:endParaRPr lang="de-DE" dirty="0"/>
          </a:p>
        </p:txBody>
      </p:sp>
      <p:sp>
        <p:nvSpPr>
          <p:cNvPr id="14" name="Bildplatzhalter 2"/>
          <p:cNvSpPr>
            <a:spLocks noGrp="1" noChangeAspect="1"/>
          </p:cNvSpPr>
          <p:nvPr>
            <p:ph type="pic" sz="quarter" idx="19"/>
          </p:nvPr>
        </p:nvSpPr>
        <p:spPr>
          <a:xfrm>
            <a:off x="9696675" y="3764188"/>
            <a:ext cx="1800000" cy="180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>
              <a:defRPr sz="1200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3607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GU Tite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2700338"/>
            <a:ext cx="12192000" cy="4155280"/>
          </a:xfrm>
          <a:prstGeom prst="rect">
            <a:avLst/>
          </a:pr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>
          <a:xfrm>
            <a:off x="689309" y="3429000"/>
            <a:ext cx="5049504" cy="3060701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None/>
              <a:defRPr sz="3600" cap="all" spc="200" baseline="0">
                <a:solidFill>
                  <a:schemeClr val="bg1"/>
                </a:solidFill>
                <a:latin typeface="+mj-lt"/>
              </a:defRPr>
            </a:lvl1pPr>
            <a:lvl2pPr>
              <a:defRPr sz="3600" cap="all" spc="200" baseline="0">
                <a:solidFill>
                  <a:schemeClr val="bg1"/>
                </a:solidFill>
                <a:latin typeface="+mj-lt"/>
              </a:defRPr>
            </a:lvl2pPr>
            <a:lvl3pPr>
              <a:defRPr sz="3600" cap="all" spc="200" baseline="0">
                <a:solidFill>
                  <a:schemeClr val="bg1"/>
                </a:solidFill>
                <a:latin typeface="+mj-lt"/>
              </a:defRPr>
            </a:lvl3pPr>
            <a:lvl4pPr>
              <a:defRPr sz="3600" cap="all" spc="200" baseline="0">
                <a:solidFill>
                  <a:schemeClr val="bg1"/>
                </a:solidFill>
                <a:latin typeface="+mj-lt"/>
              </a:defRPr>
            </a:lvl4pPr>
            <a:lvl5pPr>
              <a:defRPr sz="3600" cap="all" spc="20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9" name="Bildplatzhalter 2"/>
          <p:cNvSpPr>
            <a:spLocks noGrp="1" noChangeAspect="1"/>
          </p:cNvSpPr>
          <p:nvPr>
            <p:ph type="pic" sz="quarter" idx="15"/>
          </p:nvPr>
        </p:nvSpPr>
        <p:spPr>
          <a:xfrm>
            <a:off x="4302545" y="1270000"/>
            <a:ext cx="1800000" cy="180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>
              <a:defRPr sz="1200"/>
            </a:lvl1pPr>
          </a:lstStyle>
          <a:p>
            <a:endParaRPr lang="de-DE" dirty="0"/>
          </a:p>
        </p:txBody>
      </p:sp>
      <p:sp>
        <p:nvSpPr>
          <p:cNvPr id="11" name="Bildplatzhalter 2"/>
          <p:cNvSpPr>
            <a:spLocks noGrp="1" noChangeAspect="1"/>
          </p:cNvSpPr>
          <p:nvPr>
            <p:ph type="pic" sz="quarter" idx="16"/>
          </p:nvPr>
        </p:nvSpPr>
        <p:spPr>
          <a:xfrm>
            <a:off x="6637118" y="1270000"/>
            <a:ext cx="1800000" cy="180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>
              <a:defRPr sz="1200"/>
            </a:lvl1pPr>
          </a:lstStyle>
          <a:p>
            <a:endParaRPr lang="de-DE" dirty="0"/>
          </a:p>
        </p:txBody>
      </p:sp>
      <p:sp>
        <p:nvSpPr>
          <p:cNvPr id="12" name="Bildplatzhalter 2"/>
          <p:cNvSpPr>
            <a:spLocks noGrp="1" noChangeAspect="1"/>
          </p:cNvSpPr>
          <p:nvPr>
            <p:ph type="pic" sz="quarter" idx="17"/>
          </p:nvPr>
        </p:nvSpPr>
        <p:spPr>
          <a:xfrm>
            <a:off x="8971692" y="1270000"/>
            <a:ext cx="1800000" cy="180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>
              <a:defRPr sz="1200"/>
            </a:lvl1pPr>
          </a:lstStyle>
          <a:p>
            <a:endParaRPr lang="de-DE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09" y="547688"/>
            <a:ext cx="2161841" cy="442589"/>
          </a:xfrm>
          <a:prstGeom prst="rect">
            <a:avLst/>
          </a:prstGeom>
        </p:spPr>
      </p:pic>
      <p:cxnSp>
        <p:nvCxnSpPr>
          <p:cNvPr id="4" name="Gerader Verbinder 3"/>
          <p:cNvCxnSpPr/>
          <p:nvPr userDrawn="1"/>
        </p:nvCxnSpPr>
        <p:spPr>
          <a:xfrm>
            <a:off x="6096000" y="3429000"/>
            <a:ext cx="0" cy="306070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platzhalter 4"/>
          <p:cNvSpPr>
            <a:spLocks noGrp="1"/>
          </p:cNvSpPr>
          <p:nvPr>
            <p:ph type="body" sz="quarter" idx="18"/>
          </p:nvPr>
        </p:nvSpPr>
        <p:spPr>
          <a:xfrm>
            <a:off x="6454915" y="3429000"/>
            <a:ext cx="5049504" cy="3060701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None/>
              <a:defRPr sz="2400" cap="none" spc="0" baseline="0">
                <a:solidFill>
                  <a:schemeClr val="bg1"/>
                </a:solidFill>
                <a:latin typeface="+mn-lt"/>
              </a:defRPr>
            </a:lvl1pPr>
            <a:lvl2pPr>
              <a:defRPr sz="3600" cap="all" spc="200" baseline="0">
                <a:solidFill>
                  <a:schemeClr val="bg1"/>
                </a:solidFill>
                <a:latin typeface="+mj-lt"/>
              </a:defRPr>
            </a:lvl2pPr>
            <a:lvl3pPr>
              <a:defRPr sz="3600" cap="all" spc="200" baseline="0">
                <a:solidFill>
                  <a:schemeClr val="bg1"/>
                </a:solidFill>
                <a:latin typeface="+mj-lt"/>
              </a:defRPr>
            </a:lvl3pPr>
            <a:lvl4pPr>
              <a:defRPr sz="3600" cap="all" spc="200" baseline="0">
                <a:solidFill>
                  <a:schemeClr val="bg1"/>
                </a:solidFill>
                <a:latin typeface="+mj-lt"/>
              </a:defRPr>
            </a:lvl4pPr>
            <a:lvl5pPr>
              <a:defRPr sz="3600" cap="all" spc="20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3142774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5"/>
          <p:cNvSpPr txBox="1">
            <a:spLocks/>
          </p:cNvSpPr>
          <p:nvPr userDrawn="1"/>
        </p:nvSpPr>
        <p:spPr>
          <a:xfrm>
            <a:off x="10847200" y="6272590"/>
            <a:ext cx="79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924492-3BB2-4B8B-8B6C-5B19BE752583}" type="datetimeFigureOut">
              <a:rPr lang="de-DE" smtClean="0">
                <a:latin typeface="+mn-lt"/>
              </a:rPr>
              <a:pPr/>
              <a:t>05.11.2025</a:t>
            </a:fld>
            <a:endParaRPr lang="de-DE" dirty="0">
              <a:latin typeface="+mn-lt"/>
            </a:endParaRPr>
          </a:p>
        </p:txBody>
      </p:sp>
      <p:sp>
        <p:nvSpPr>
          <p:cNvPr id="8" name="Foliennummernplatzhalter 6"/>
          <p:cNvSpPr txBox="1">
            <a:spLocks/>
          </p:cNvSpPr>
          <p:nvPr userDrawn="1"/>
        </p:nvSpPr>
        <p:spPr>
          <a:xfrm>
            <a:off x="10226433" y="6272590"/>
            <a:ext cx="561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2204EAC-C1CA-4DF2-9A2C-D31DFA5A3090}" type="slidenum">
              <a:rPr lang="de-DE" smtClean="0">
                <a:latin typeface="+mn-lt"/>
              </a:rPr>
              <a:pPr/>
              <a:t>‹Nr.›</a:t>
            </a:fld>
            <a:endParaRPr lang="de-DE" dirty="0">
              <a:latin typeface="+mn-lt"/>
            </a:endParaRPr>
          </a:p>
        </p:txBody>
      </p:sp>
      <p:cxnSp>
        <p:nvCxnSpPr>
          <p:cNvPr id="9" name="Gerader Verbinder 8"/>
          <p:cNvCxnSpPr/>
          <p:nvPr userDrawn="1"/>
        </p:nvCxnSpPr>
        <p:spPr>
          <a:xfrm>
            <a:off x="10817804" y="6416780"/>
            <a:ext cx="0" cy="90000"/>
          </a:xfrm>
          <a:prstGeom prst="line">
            <a:avLst/>
          </a:prstGeom>
          <a:ln>
            <a:solidFill>
              <a:schemeClr val="tx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09" y="6171036"/>
            <a:ext cx="2161841" cy="442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258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75" r:id="rId3"/>
    <p:sldLayoutId id="2147483676" r:id="rId4"/>
    <p:sldLayoutId id="2147483680" r:id="rId5"/>
    <p:sldLayoutId id="2147483681" r:id="rId6"/>
    <p:sldLayoutId id="2147483650" r:id="rId7"/>
    <p:sldLayoutId id="2147483664" r:id="rId8"/>
    <p:sldLayoutId id="2147483665" r:id="rId9"/>
    <p:sldLayoutId id="2147483666" r:id="rId10"/>
    <p:sldLayoutId id="2147483653" r:id="rId11"/>
    <p:sldLayoutId id="2147483651" r:id="rId12"/>
    <p:sldLayoutId id="2147483655" r:id="rId13"/>
    <p:sldLayoutId id="2147483660" r:id="rId14"/>
    <p:sldLayoutId id="2147483670" r:id="rId15"/>
    <p:sldLayoutId id="2147483662" r:id="rId16"/>
    <p:sldLayoutId id="2147483669" r:id="rId17"/>
    <p:sldLayoutId id="2147483671" r:id="rId18"/>
    <p:sldLayoutId id="2147483667" r:id="rId19"/>
    <p:sldLayoutId id="2147483668" r:id="rId20"/>
    <p:sldLayoutId id="2147483656" r:id="rId21"/>
    <p:sldLayoutId id="2147483677" r:id="rId22"/>
    <p:sldLayoutId id="2147483678" r:id="rId23"/>
    <p:sldLayoutId id="2147483679" r:id="rId24"/>
    <p:sldLayoutId id="2147483682" r:id="rId25"/>
    <p:sldLayoutId id="2147483683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5ACBF0"/>
          </p15:clr>
        </p15:guide>
        <p15:guide id="3" orient="horz" pos="1701" userDrawn="1">
          <p15:clr>
            <a:srgbClr val="5ACBF0"/>
          </p15:clr>
        </p15:guide>
        <p15:guide id="4" orient="horz" pos="1258" userDrawn="1">
          <p15:clr>
            <a:srgbClr val="A4A3A4"/>
          </p15:clr>
        </p15:guide>
        <p15:guide id="5" orient="horz" pos="800" userDrawn="1">
          <p15:clr>
            <a:srgbClr val="5ACBF0"/>
          </p15:clr>
        </p15:guide>
        <p15:guide id="6" orient="horz" pos="345" userDrawn="1">
          <p15:clr>
            <a:srgbClr val="F26B43"/>
          </p15:clr>
        </p15:guide>
        <p15:guide id="7" orient="horz" pos="2607" userDrawn="1">
          <p15:clr>
            <a:srgbClr val="5ACBF0"/>
          </p15:clr>
        </p15:guide>
        <p15:guide id="8" orient="horz" pos="3066" userDrawn="1">
          <p15:clr>
            <a:srgbClr val="5ACBF0"/>
          </p15:clr>
        </p15:guide>
        <p15:guide id="9" orient="horz" pos="3517" userDrawn="1">
          <p15:clr>
            <a:srgbClr val="F26B43"/>
          </p15:clr>
        </p15:guide>
        <p15:guide id="10" orient="horz" pos="4088" userDrawn="1">
          <p15:clr>
            <a:srgbClr val="F26B43"/>
          </p15:clr>
        </p15:guide>
        <p15:guide id="11" pos="4066" userDrawn="1">
          <p15:clr>
            <a:srgbClr val="F26B43"/>
          </p15:clr>
        </p15:guide>
        <p15:guide id="12" pos="3615" userDrawn="1">
          <p15:clr>
            <a:srgbClr val="F26B43"/>
          </p15:clr>
        </p15:guide>
        <p15:guide id="13" pos="4968" userDrawn="1">
          <p15:clr>
            <a:srgbClr val="5ACBF0"/>
          </p15:clr>
        </p15:guide>
        <p15:guide id="14" pos="3164" userDrawn="1">
          <p15:clr>
            <a:srgbClr val="5ACBF0"/>
          </p15:clr>
        </p15:guide>
        <p15:guide id="15" pos="4521" userDrawn="1">
          <p15:clr>
            <a:srgbClr val="5ACBF0"/>
          </p15:clr>
        </p15:guide>
        <p15:guide id="16" pos="5430" userDrawn="1">
          <p15:clr>
            <a:srgbClr val="5ACBF0"/>
          </p15:clr>
        </p15:guide>
        <p15:guide id="17" pos="5881" userDrawn="1">
          <p15:clr>
            <a:srgbClr val="5ACBF0"/>
          </p15:clr>
        </p15:guide>
        <p15:guide id="18" pos="6340" userDrawn="1">
          <p15:clr>
            <a:srgbClr val="5ACBF0"/>
          </p15:clr>
        </p15:guide>
        <p15:guide id="19" pos="6783" userDrawn="1">
          <p15:clr>
            <a:srgbClr val="5ACBF0"/>
          </p15:clr>
        </p15:guide>
        <p15:guide id="20" pos="7242" userDrawn="1">
          <p15:clr>
            <a:srgbClr val="F26B43"/>
          </p15:clr>
        </p15:guide>
        <p15:guide id="21" pos="428" userDrawn="1">
          <p15:clr>
            <a:srgbClr val="F26B43"/>
          </p15:clr>
        </p15:guide>
        <p15:guide id="22" pos="2702" userDrawn="1">
          <p15:clr>
            <a:srgbClr val="5ACBF0"/>
          </p15:clr>
        </p15:guide>
        <p15:guide id="23" pos="2259" userDrawn="1">
          <p15:clr>
            <a:srgbClr val="5ACBF0"/>
          </p15:clr>
        </p15:guide>
        <p15:guide id="24" pos="1796" userDrawn="1">
          <p15:clr>
            <a:srgbClr val="5ACBF0"/>
          </p15:clr>
        </p15:guide>
        <p15:guide id="25" pos="1345" userDrawn="1">
          <p15:clr>
            <a:srgbClr val="5ACBF0"/>
          </p15:clr>
        </p15:guide>
        <p15:guide id="26" pos="887" userDrawn="1">
          <p15:clr>
            <a:srgbClr val="5ACBF0"/>
          </p15:clr>
        </p15:guide>
        <p15:guide id="27" orient="horz" pos="350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7.jpg"/><Relationship Id="rId5" Type="http://schemas.openxmlformats.org/officeDocument/2006/relationships/image" Target="../media/image36.jpg"/><Relationship Id="rId4" Type="http://schemas.openxmlformats.org/officeDocument/2006/relationships/image" Target="../media/image35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6.jpeg"/><Relationship Id="rId4" Type="http://schemas.openxmlformats.org/officeDocument/2006/relationships/image" Target="../media/image15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404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8AA72D-86E4-82CB-7CE8-C033A7954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Stärkung des Technologie- und Wissenstransfers </a:t>
            </a:r>
          </a:p>
        </p:txBody>
      </p:sp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6F3733FF-BFC8-4F60-849C-CEA44BC437A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9" r="16679"/>
          <a:stretch>
            <a:fillRect/>
          </a:stretch>
        </p:blipFill>
        <p:spPr>
          <a:xfrm>
            <a:off x="5207000" y="1801813"/>
            <a:ext cx="1800225" cy="1800225"/>
          </a:xfrm>
        </p:spPr>
      </p:pic>
      <p:pic>
        <p:nvPicPr>
          <p:cNvPr id="10" name="Bildplatzhalter 9">
            <a:extLst>
              <a:ext uri="{FF2B5EF4-FFF2-40B4-BE49-F238E27FC236}">
                <a16:creationId xmlns:a16="http://schemas.microsoft.com/office/drawing/2014/main" id="{F9D0B255-8D57-A881-C9F0-A6523A0352C1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64" r="25264"/>
          <a:stretch/>
        </p:blipFill>
        <p:spPr>
          <a:xfrm>
            <a:off x="8801100" y="1823517"/>
            <a:ext cx="1800225" cy="1800225"/>
          </a:xfrm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071E26E-D32A-DF94-F05D-1AC3B36A5A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652093" y="4138613"/>
            <a:ext cx="2890036" cy="1444625"/>
          </a:xfrm>
        </p:spPr>
        <p:txBody>
          <a:bodyPr/>
          <a:lstStyle/>
          <a:p>
            <a:r>
              <a:rPr lang="de-DE" dirty="0"/>
              <a:t>Wirbelschicht-</a:t>
            </a:r>
            <a:br>
              <a:rPr lang="de-DE" dirty="0"/>
            </a:br>
            <a:r>
              <a:rPr lang="de-DE" dirty="0" err="1"/>
              <a:t>technik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1EC1AD70-C675-2001-17C9-64B1087CA8D0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8247399" y="4138613"/>
            <a:ext cx="2890036" cy="1444625"/>
          </a:xfrm>
        </p:spPr>
        <p:txBody>
          <a:bodyPr/>
          <a:lstStyle/>
          <a:p>
            <a:r>
              <a:rPr lang="de-DE" dirty="0"/>
              <a:t>Gesundheitscampus  Immunologie, Infektiologie und Inflammation</a:t>
            </a:r>
          </a:p>
        </p:txBody>
      </p:sp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9E1E3DA7-0CEE-EE1D-155F-9CBC4FA1B965}"/>
              </a:ext>
            </a:extLst>
          </p:cNvPr>
          <p:cNvSpPr txBox="1">
            <a:spLocks/>
          </p:cNvSpPr>
          <p:nvPr/>
        </p:nvSpPr>
        <p:spPr>
          <a:xfrm>
            <a:off x="1054565" y="4138613"/>
            <a:ext cx="2890036" cy="144462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Medizintechnik mit dem Forschungscampus STIMULATE</a:t>
            </a:r>
          </a:p>
        </p:txBody>
      </p:sp>
      <p:pic>
        <p:nvPicPr>
          <p:cNvPr id="12" name="Bildplatzhalter 25" descr="Ein Bild, das medizinische Ausrüstung, medizinisch, Gesundheitsversorgung, Im Haus enthält.&#10;&#10;KI-generierte Inhalte können fehlerhaft sein.">
            <a:extLst>
              <a:ext uri="{FF2B5EF4-FFF2-40B4-BE49-F238E27FC236}">
                <a16:creationId xmlns:a16="http://schemas.microsoft.com/office/drawing/2014/main" id="{BFA5A0DA-6982-B19A-4EF2-8864486D8B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4" r="14224"/>
          <a:stretch>
            <a:fillRect/>
          </a:stretch>
        </p:blipFill>
        <p:spPr>
          <a:xfrm>
            <a:off x="1602629" y="1802388"/>
            <a:ext cx="1800000" cy="180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1797161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enge Vernetzung und Kooperation mit starken Partnern in Magdeburg</a:t>
            </a:r>
          </a:p>
        </p:txBody>
      </p:sp>
      <p:pic>
        <p:nvPicPr>
          <p:cNvPr id="12" name="Bildplatzhalter 11">
            <a:extLst>
              <a:ext uri="{FF2B5EF4-FFF2-40B4-BE49-F238E27FC236}">
                <a16:creationId xmlns:a16="http://schemas.microsoft.com/office/drawing/2014/main" id="{455F1DB6-2565-E97D-3DB4-16A9DF06FDE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pic>
        <p:nvPicPr>
          <p:cNvPr id="14" name="Bildplatzhalter 13">
            <a:extLst>
              <a:ext uri="{FF2B5EF4-FFF2-40B4-BE49-F238E27FC236}">
                <a16:creationId xmlns:a16="http://schemas.microsoft.com/office/drawing/2014/main" id="{990B47B3-73CD-72B6-95B9-15A91FD50E48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Textplatzhalt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Fraunhofer-Institut für Fabrikbetrieb und –automatisierung (IFF)</a:t>
            </a:r>
          </a:p>
        </p:txBody>
      </p:sp>
      <p:pic>
        <p:nvPicPr>
          <p:cNvPr id="18" name="Bildplatzhalter 17">
            <a:extLst>
              <a:ext uri="{FF2B5EF4-FFF2-40B4-BE49-F238E27FC236}">
                <a16:creationId xmlns:a16="http://schemas.microsoft.com/office/drawing/2014/main" id="{F21CB212-CC21-4288-AAD8-B2761EA5D4D3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pic>
        <p:nvPicPr>
          <p:cNvPr id="20" name="Bildplatzhalter 19">
            <a:extLst>
              <a:ext uri="{FF2B5EF4-FFF2-40B4-BE49-F238E27FC236}">
                <a16:creationId xmlns:a16="http://schemas.microsoft.com/office/drawing/2014/main" id="{329C501B-F575-2000-9FE3-3618F4321ACA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8" name="Textplatzhalter 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de-DE" dirty="0"/>
              <a:t>Max-Planck-Institut für Dyna-</a:t>
            </a:r>
            <a:r>
              <a:rPr lang="de-DE" dirty="0" err="1"/>
              <a:t>mik</a:t>
            </a:r>
            <a:r>
              <a:rPr lang="de-DE" dirty="0"/>
              <a:t> komplexer technischer Systeme (MPI)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de-DE" dirty="0"/>
              <a:t>Leibniz-Institut für Neurobiologie (LIN)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32"/>
          </p:nvPr>
        </p:nvSpPr>
        <p:spPr>
          <a:xfrm>
            <a:off x="9205645" y="4138613"/>
            <a:ext cx="2445249" cy="1444625"/>
          </a:xfrm>
        </p:spPr>
        <p:txBody>
          <a:bodyPr/>
          <a:lstStyle/>
          <a:p>
            <a:r>
              <a:rPr lang="de-DE" dirty="0"/>
              <a:t>Deutsches </a:t>
            </a:r>
            <a:br>
              <a:rPr lang="de-DE" dirty="0"/>
            </a:br>
            <a:r>
              <a:rPr lang="de-DE" dirty="0"/>
              <a:t>Zentrum für Neurodegenerative Erkrankungen (DZNE)</a:t>
            </a:r>
          </a:p>
        </p:txBody>
      </p:sp>
    </p:spTree>
    <p:extLst>
      <p:ext uri="{BB962C8B-B14F-4D97-AF65-F5344CB8AC3E}">
        <p14:creationId xmlns:p14="http://schemas.microsoft.com/office/powerpoint/2010/main" val="19687713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de-DE" dirty="0"/>
              <a:t>5 Sonderforschungsbereiche der Deutschen Forschungs-</a:t>
            </a:r>
            <a:br>
              <a:rPr lang="de-DE" dirty="0"/>
            </a:br>
            <a:r>
              <a:rPr lang="de-DE" dirty="0" err="1"/>
              <a:t>gemeinschaft</a:t>
            </a:r>
            <a:r>
              <a:rPr lang="de-DE" dirty="0"/>
              <a:t> (DFG)</a:t>
            </a:r>
          </a:p>
          <a:p>
            <a:r>
              <a:rPr lang="de-DE" dirty="0"/>
              <a:t>2 Forschungsgruppen der DFG</a:t>
            </a:r>
          </a:p>
          <a:p>
            <a:r>
              <a:rPr lang="de-DE" dirty="0"/>
              <a:t>9 Graduiertenkollegs und –</a:t>
            </a:r>
            <a:r>
              <a:rPr lang="de-DE" dirty="0" err="1"/>
              <a:t>programme</a:t>
            </a:r>
            <a:endParaRPr lang="de-DE" dirty="0"/>
          </a:p>
          <a:p>
            <a:r>
              <a:rPr lang="de-DE" dirty="0"/>
              <a:t>umfassender Service zur Forschungsförderung</a:t>
            </a:r>
          </a:p>
          <a:p>
            <a:r>
              <a:rPr lang="de-DE" dirty="0"/>
              <a:t>auf Fachgebiete zugeschnittenes Forschungsdatenmanagement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286675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5"/>
          </p:nvPr>
        </p:nvSpPr>
        <p:spPr>
          <a:xfrm>
            <a:off x="4667623" y="2409477"/>
            <a:ext cx="6829051" cy="3173761"/>
          </a:xfrm>
        </p:spPr>
        <p:txBody>
          <a:bodyPr/>
          <a:lstStyle/>
          <a:p>
            <a:pPr>
              <a:tabLst>
                <a:tab pos="268288" algn="l"/>
              </a:tabLst>
            </a:pPr>
            <a:r>
              <a:rPr lang="de-DE" dirty="0"/>
              <a:t>Die Dorothea-Erxleben-Gastprofessur </a:t>
            </a:r>
            <a:r>
              <a:rPr lang="de-DE" dirty="0">
                <a:solidFill>
                  <a:srgbClr val="000000"/>
                </a:solidFill>
                <a:latin typeface="Barlow" pitchFamily="2" charset="77"/>
              </a:rPr>
              <a:t>fördert Karrieren exzellenter Wissen-</a:t>
            </a:r>
            <a:r>
              <a:rPr lang="de-DE" dirty="0" err="1">
                <a:solidFill>
                  <a:srgbClr val="000000"/>
                </a:solidFill>
                <a:latin typeface="Barlow" pitchFamily="2" charset="77"/>
              </a:rPr>
              <a:t>schaftlerinnen</a:t>
            </a:r>
            <a:r>
              <a:rPr lang="de-DE" dirty="0">
                <a:solidFill>
                  <a:srgbClr val="000000"/>
                </a:solidFill>
                <a:latin typeface="Barlow" pitchFamily="2" charset="77"/>
              </a:rPr>
              <a:t> und ihre fachliche sowie</a:t>
            </a:r>
            <a:br>
              <a:rPr lang="de-DE" dirty="0">
                <a:solidFill>
                  <a:srgbClr val="000000"/>
                </a:solidFill>
                <a:latin typeface="Barlow" pitchFamily="2" charset="77"/>
              </a:rPr>
            </a:br>
            <a:r>
              <a:rPr lang="de-DE" dirty="0">
                <a:solidFill>
                  <a:srgbClr val="000000"/>
                </a:solidFill>
                <a:latin typeface="Barlow" pitchFamily="2" charset="77"/>
              </a:rPr>
              <a:t>	persönliche Profilierung</a:t>
            </a:r>
            <a:endParaRPr lang="de-DE" dirty="0"/>
          </a:p>
          <a:p>
            <a:pPr>
              <a:tabLst>
                <a:tab pos="268288" algn="l"/>
              </a:tabLst>
            </a:pPr>
            <a:r>
              <a:rPr lang="de-DE" dirty="0"/>
              <a:t>Die Marianne-</a:t>
            </a:r>
            <a:r>
              <a:rPr lang="de-DE" dirty="0" err="1"/>
              <a:t>Schminder</a:t>
            </a:r>
            <a:r>
              <a:rPr lang="de-DE" dirty="0"/>
              <a:t>-Gastprofessur </a:t>
            </a:r>
            <a:r>
              <a:rPr lang="de-DE" b="0" i="0" u="none" strike="noStrike" dirty="0">
                <a:solidFill>
                  <a:srgbClr val="000000"/>
                </a:solidFill>
                <a:effectLst/>
                <a:latin typeface="Barlow" pitchFamily="2" charset="77"/>
              </a:rPr>
              <a:t>hat die Etablierung von </a:t>
            </a:r>
            <a:r>
              <a:rPr lang="de-DE" b="0" i="0" u="none" strike="noStrike" dirty="0" err="1">
                <a:solidFill>
                  <a:srgbClr val="000000"/>
                </a:solidFill>
                <a:effectLst/>
                <a:latin typeface="Barlow" pitchFamily="2" charset="77"/>
              </a:rPr>
              <a:t>Geschlechterfor-schung</a:t>
            </a:r>
            <a:r>
              <a:rPr lang="de-DE" b="0" i="0" u="none" strike="noStrike" dirty="0">
                <a:solidFill>
                  <a:srgbClr val="000000"/>
                </a:solidFill>
                <a:effectLst/>
                <a:latin typeface="Barlow" pitchFamily="2" charset="77"/>
              </a:rPr>
              <a:t> in vielfältigen Kontexten an der Universitä</a:t>
            </a:r>
            <a:r>
              <a:rPr lang="de-DE" dirty="0">
                <a:solidFill>
                  <a:srgbClr val="000000"/>
                </a:solidFill>
                <a:latin typeface="Barlow" pitchFamily="2" charset="77"/>
              </a:rPr>
              <a:t>t zum Ziel</a:t>
            </a:r>
            <a:endParaRPr lang="de-DE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Nachwuchsförderung, insbeson-dere von Wissenschaftlerinnen</a:t>
            </a:r>
          </a:p>
        </p:txBody>
      </p:sp>
      <p:pic>
        <p:nvPicPr>
          <p:cNvPr id="9" name="Bildplatzhalter 8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0" r="125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692437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International</a:t>
            </a:r>
          </a:p>
        </p:txBody>
      </p:sp>
      <p:pic>
        <p:nvPicPr>
          <p:cNvPr id="19" name="Bildplatzhalter 18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4" r="16664"/>
          <a:stretch>
            <a:fillRect/>
          </a:stretch>
        </p:blipFill>
        <p:spPr/>
      </p:pic>
      <p:sp>
        <p:nvSpPr>
          <p:cNvPr id="10" name="Textplatzhalter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de-DE" dirty="0"/>
              <a:t>Weltoffenheit und Integrationsvermögen </a:t>
            </a:r>
            <a:br>
              <a:rPr lang="de-DE" dirty="0"/>
            </a:br>
            <a:r>
              <a:rPr lang="de-DE" dirty="0"/>
              <a:t>sind gelebtes Selbstverständnis </a:t>
            </a:r>
          </a:p>
        </p:txBody>
      </p:sp>
      <p:pic>
        <p:nvPicPr>
          <p:cNvPr id="21" name="Bildplatzhalter 20"/>
          <p:cNvPicPr>
            <a:picLocks noGrp="1" noChangeAspect="1"/>
          </p:cNvPicPr>
          <p:nvPr>
            <p:ph type="pic" sz="quarter" idx="1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pic>
        <p:nvPicPr>
          <p:cNvPr id="11" name="Bildplatzhalter 10" descr="Ein Bild, das Kleidung, Person, Schuhwerk, Treppe enthält.&#10;&#10;KI-generierte Inhalte können fehlerhaft sein.">
            <a:extLst>
              <a:ext uri="{FF2B5EF4-FFF2-40B4-BE49-F238E27FC236}">
                <a16:creationId xmlns:a16="http://schemas.microsoft.com/office/drawing/2014/main" id="{76115C3A-D0D5-E892-8C7F-45B11DD7C68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73" r="100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349953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Inhaltsplatzhalter 18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de-DE"/>
              <a:t>etwa 40 </a:t>
            </a:r>
            <a:r>
              <a:rPr lang="de-DE" dirty="0"/>
              <a:t>Prozent internationale Studierende aus über 100 Nationen</a:t>
            </a:r>
          </a:p>
          <a:p>
            <a:r>
              <a:rPr lang="de-DE" dirty="0"/>
              <a:t>als neues Wahrzeichen der Willkommenskultur entstand ein Campus Welcome Center</a:t>
            </a:r>
          </a:p>
          <a:p>
            <a:r>
              <a:rPr lang="de-DE" dirty="0"/>
              <a:t>rund 250 Gastwissenschaftlerinnen und -wissenschaftler aus dem Ausland weilen jährlich zur Forschungs- und Lehraufenthalten an der Universität</a:t>
            </a:r>
          </a:p>
          <a:p>
            <a:r>
              <a:rPr lang="de-DE" dirty="0"/>
              <a:t>die Universität unterhält fast 100 bilaterale Kooperationen mit Universitäten in 34 Ländern und rund 140 Kooperationen mit Universitäten in Europa im ERASMUS-Programm</a:t>
            </a:r>
          </a:p>
          <a:p>
            <a:r>
              <a:rPr lang="de-DE" dirty="0"/>
              <a:t>ca. 150 Studierende absolvieren jährlich ein Auslandssemester</a:t>
            </a:r>
          </a:p>
        </p:txBody>
      </p:sp>
    </p:spTree>
    <p:extLst>
      <p:ext uri="{BB962C8B-B14F-4D97-AF65-F5344CB8AC3E}">
        <p14:creationId xmlns:p14="http://schemas.microsoft.com/office/powerpoint/2010/main" val="9342252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4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" b="252"/>
          <a:stretch/>
        </p:blipFill>
        <p:spPr>
          <a:xfrm>
            <a:off x="6470650" y="566738"/>
            <a:ext cx="5041900" cy="5016500"/>
          </a:xfrm>
        </p:spPr>
      </p:pic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679450" y="547688"/>
            <a:ext cx="5416550" cy="5035550"/>
          </a:xfrm>
        </p:spPr>
        <p:txBody>
          <a:bodyPr/>
          <a:lstStyle/>
          <a:p>
            <a:pPr marL="0" indent="0">
              <a:buNone/>
            </a:pPr>
            <a:r>
              <a:rPr lang="de-DE" b="1" dirty="0" err="1"/>
              <a:t>GR</a:t>
            </a:r>
            <a:r>
              <a:rPr lang="de-DE" dirty="0" err="1"/>
              <a:t>owth</a:t>
            </a:r>
            <a:r>
              <a:rPr lang="de-DE" dirty="0"/>
              <a:t>–</a:t>
            </a:r>
            <a:r>
              <a:rPr lang="de-DE" b="1" dirty="0"/>
              <a:t>E</a:t>
            </a:r>
            <a:r>
              <a:rPr lang="de-DE" dirty="0"/>
              <a:t>ducation–</a:t>
            </a:r>
            <a:r>
              <a:rPr lang="de-DE" b="1" dirty="0"/>
              <a:t>En</a:t>
            </a:r>
            <a:r>
              <a:rPr lang="de-DE" dirty="0"/>
              <a:t>vironment</a:t>
            </a:r>
          </a:p>
          <a:p>
            <a:pPr marL="0" indent="0">
              <a:buNone/>
            </a:pPr>
            <a:r>
              <a:rPr lang="de-DE" dirty="0"/>
              <a:t>Hochschulallianz aus 9 </a:t>
            </a:r>
            <a:r>
              <a:rPr lang="de-DE" dirty="0" err="1"/>
              <a:t>europä-ischen</a:t>
            </a:r>
            <a:r>
              <a:rPr lang="de-DE" dirty="0"/>
              <a:t> Universitäten zum Aufbau eines europäischen Bildungs-raums mit dem Ziel, Nachhaltig-</a:t>
            </a:r>
            <a:r>
              <a:rPr lang="de-DE" dirty="0" err="1"/>
              <a:t>keit</a:t>
            </a:r>
            <a:r>
              <a:rPr lang="de-DE" dirty="0"/>
              <a:t> in Bildung, Forschung, Innovation und Gesellschaft gemeinsam voranzutreiben</a:t>
            </a:r>
          </a:p>
        </p:txBody>
      </p:sp>
    </p:spTree>
    <p:extLst>
      <p:ext uri="{BB962C8B-B14F-4D97-AF65-F5344CB8AC3E}">
        <p14:creationId xmlns:p14="http://schemas.microsoft.com/office/powerpoint/2010/main" val="14328644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b="1" dirty="0"/>
              <a:t>Third Mission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8"/>
          </p:nvPr>
        </p:nvSpPr>
        <p:spPr>
          <a:xfrm>
            <a:off x="6454915" y="3429000"/>
            <a:ext cx="5041760" cy="3060701"/>
          </a:xfrm>
        </p:spPr>
        <p:txBody>
          <a:bodyPr/>
          <a:lstStyle/>
          <a:p>
            <a:r>
              <a:rPr lang="de-DE" dirty="0"/>
              <a:t>Entwicklungsmotor </a:t>
            </a:r>
            <a:br>
              <a:rPr lang="de-DE" dirty="0"/>
            </a:br>
            <a:r>
              <a:rPr lang="de-DE" dirty="0"/>
              <a:t>und Impulsgeber </a:t>
            </a:r>
            <a:br>
              <a:rPr lang="de-DE" dirty="0"/>
            </a:br>
            <a:r>
              <a:rPr lang="de-DE" dirty="0"/>
              <a:t>für eine ganze Region</a:t>
            </a:r>
          </a:p>
        </p:txBody>
      </p:sp>
      <p:pic>
        <p:nvPicPr>
          <p:cNvPr id="27" name="Bildplatzhalter 26"/>
          <p:cNvPicPr>
            <a:picLocks noGrp="1" noChangeAspect="1"/>
          </p:cNvPicPr>
          <p:nvPr>
            <p:ph type="pic" sz="quarter" idx="17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>
            <a:fillRect/>
          </a:stretch>
        </p:blipFill>
        <p:spPr/>
      </p:pic>
      <p:pic>
        <p:nvPicPr>
          <p:cNvPr id="29" name="Bildplatzhalter 28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pic>
        <p:nvPicPr>
          <p:cNvPr id="31" name="Bildplatzhalter 30"/>
          <p:cNvPicPr>
            <a:picLocks noGrp="1" noChangeAspect="1"/>
          </p:cNvPicPr>
          <p:nvPr>
            <p:ph type="pic" sz="quarter" idx="16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81" r="9381"/>
          <a:stretch>
            <a:fillRect/>
          </a:stretch>
        </p:blipFill>
        <p:spPr/>
      </p:pic>
      <p:pic>
        <p:nvPicPr>
          <p:cNvPr id="3" name="Bildplatzhalter 28">
            <a:extLst>
              <a:ext uri="{FF2B5EF4-FFF2-40B4-BE49-F238E27FC236}">
                <a16:creationId xmlns:a16="http://schemas.microsoft.com/office/drawing/2014/main" id="{4EA7025B-2C21-E8A3-14C8-48481D6AB80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20" r="11420"/>
          <a:stretch>
            <a:fillRect/>
          </a:stretch>
        </p:blipFill>
        <p:spPr>
          <a:xfrm>
            <a:off x="-2985301" y="2255461"/>
            <a:ext cx="1800000" cy="180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8761800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de-DE" dirty="0"/>
              <a:t>dem demografischen Wandel entgegenwirken: gut 2.000 Erstsemester kommen jährlich in die Landeshauptstadt</a:t>
            </a:r>
          </a:p>
          <a:p>
            <a:r>
              <a:rPr lang="de-DE" dirty="0"/>
              <a:t>Fachkräfte, Wissenschaftlerinnen und Wissenschaftler durch renommierte Forschungsprojekte für die Stadt begeistern</a:t>
            </a:r>
          </a:p>
          <a:p>
            <a:r>
              <a:rPr lang="de-DE" dirty="0"/>
              <a:t>Wissens- und Technologietransfer – die Universität als Schnittstelle zwischen Wissenschaft und Wirtschaft</a:t>
            </a:r>
          </a:p>
          <a:p>
            <a:pPr>
              <a:tabLst>
                <a:tab pos="2155825" algn="l"/>
              </a:tabLst>
            </a:pPr>
            <a:r>
              <a:rPr lang="de-DE" dirty="0"/>
              <a:t>die Uni prägt das kulturelle und gesellschaftliche Leben</a:t>
            </a:r>
            <a:br>
              <a:rPr lang="de-DE" dirty="0"/>
            </a:br>
            <a:r>
              <a:rPr lang="de-DE" dirty="0"/>
              <a:t>der Region:	</a:t>
            </a:r>
            <a:r>
              <a:rPr lang="de-DE" sz="2800" i="1" dirty="0"/>
              <a:t>Lange Nacht der Wissenschaft</a:t>
            </a:r>
          </a:p>
          <a:p>
            <a:pPr marL="266700" lvl="1">
              <a:tabLst>
                <a:tab pos="2155825" algn="l"/>
              </a:tabLst>
            </a:pPr>
            <a:r>
              <a:rPr lang="de-DE" sz="2800" i="1" dirty="0"/>
              <a:t>	Kinder-Uni</a:t>
            </a:r>
          </a:p>
          <a:p>
            <a:pPr marL="266700" lvl="1">
              <a:tabLst>
                <a:tab pos="2155825" algn="l"/>
              </a:tabLst>
            </a:pPr>
            <a:r>
              <a:rPr lang="de-DE" sz="2800" i="1" dirty="0"/>
              <a:t>	Wissenschaft im Rathaus</a:t>
            </a:r>
          </a:p>
          <a:p>
            <a:pPr marL="266700" lvl="1">
              <a:tabLst>
                <a:tab pos="2155825" algn="l"/>
              </a:tabLst>
            </a:pPr>
            <a:r>
              <a:rPr lang="de-DE" sz="2800" i="1" dirty="0"/>
              <a:t>	Studieren ab 50</a:t>
            </a:r>
          </a:p>
        </p:txBody>
      </p:sp>
    </p:spTree>
    <p:extLst>
      <p:ext uri="{BB962C8B-B14F-4D97-AF65-F5344CB8AC3E}">
        <p14:creationId xmlns:p14="http://schemas.microsoft.com/office/powerpoint/2010/main" val="12025165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Nachhaltigkeit</a:t>
            </a:r>
          </a:p>
        </p:txBody>
      </p:sp>
      <p:pic>
        <p:nvPicPr>
          <p:cNvPr id="34" name="Bildplatzhalter 33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71" r="19071"/>
          <a:stretch/>
        </p:blipFill>
        <p:spPr/>
      </p:pic>
      <p:sp>
        <p:nvSpPr>
          <p:cNvPr id="7" name="Textplatzhalter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de-DE" dirty="0"/>
              <a:t>Für einen </a:t>
            </a:r>
            <a:br>
              <a:rPr lang="de-DE" dirty="0"/>
            </a:br>
            <a:r>
              <a:rPr lang="de-DE" dirty="0"/>
              <a:t>zukunftsfähigen Campus </a:t>
            </a:r>
          </a:p>
        </p:txBody>
      </p:sp>
      <p:pic>
        <p:nvPicPr>
          <p:cNvPr id="16" name="Bildplatzhalter 15" descr="Ein Bild, das draußen, Baum, Pflanze, Friedhof enthält.&#10;&#10;KI-generierte Inhalte können fehlerhaft sein.">
            <a:extLst>
              <a:ext uri="{FF2B5EF4-FFF2-40B4-BE49-F238E27FC236}">
                <a16:creationId xmlns:a16="http://schemas.microsoft.com/office/drawing/2014/main" id="{F3F7429F-B601-A8B4-23E8-F0C0BB101BA2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4" r="16664"/>
          <a:stretch>
            <a:fillRect/>
          </a:stretch>
        </p:blipFill>
        <p:spPr>
          <a:xfrm>
            <a:off x="6656388" y="1270000"/>
            <a:ext cx="1800225" cy="1800225"/>
          </a:xfrm>
        </p:spPr>
      </p:pic>
      <p:pic>
        <p:nvPicPr>
          <p:cNvPr id="18" name="Bildplatzhalter 17" descr="Ein Bild, das Gerät, Kopfhörer, Kaffeetasse, Elektronisches Gerät enthält.&#10;&#10;KI-generierte Inhalte können fehlerhaft sein.">
            <a:extLst>
              <a:ext uri="{FF2B5EF4-FFF2-40B4-BE49-F238E27FC236}">
                <a16:creationId xmlns:a16="http://schemas.microsoft.com/office/drawing/2014/main" id="{2F78E397-441B-947B-885F-CA8DB089727A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" r="11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95816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689309" y="3429000"/>
            <a:ext cx="5049504" cy="2871511"/>
          </a:xfrm>
        </p:spPr>
        <p:txBody>
          <a:bodyPr/>
          <a:lstStyle/>
          <a:p>
            <a:r>
              <a:rPr lang="de-DE" dirty="0"/>
              <a:t>Die otto-von-Guericke-Universität</a:t>
            </a:r>
          </a:p>
        </p:txBody>
      </p:sp>
      <p:pic>
        <p:nvPicPr>
          <p:cNvPr id="7" name="Bildplatzhalter 6"/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6" name="Textplatzhalter 5"/>
          <p:cNvSpPr>
            <a:spLocks noGrp="1"/>
          </p:cNvSpPr>
          <p:nvPr>
            <p:ph type="body" sz="quarter" idx="18"/>
          </p:nvPr>
        </p:nvSpPr>
        <p:spPr>
          <a:xfrm>
            <a:off x="6457743" y="4138613"/>
            <a:ext cx="5049504" cy="1449388"/>
          </a:xfrm>
        </p:spPr>
        <p:txBody>
          <a:bodyPr/>
          <a:lstStyle/>
          <a:p>
            <a:r>
              <a:rPr lang="de-DE" dirty="0"/>
              <a:t>interdisziplinär </a:t>
            </a:r>
            <a:br>
              <a:rPr lang="de-DE" dirty="0"/>
            </a:br>
            <a:r>
              <a:rPr lang="de-DE" dirty="0"/>
              <a:t>international </a:t>
            </a:r>
            <a:br>
              <a:rPr lang="de-DE" dirty="0"/>
            </a:br>
            <a:r>
              <a:rPr lang="de-DE" dirty="0"/>
              <a:t>forschungsstark</a:t>
            </a:r>
          </a:p>
        </p:txBody>
      </p:sp>
      <p:pic>
        <p:nvPicPr>
          <p:cNvPr id="10" name="Bildplatzhalter 9"/>
          <p:cNvPicPr>
            <a:picLocks noGrp="1" noChangeAspect="1"/>
          </p:cNvPicPr>
          <p:nvPr>
            <p:ph type="pic" sz="quarter" idx="1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pic>
        <p:nvPicPr>
          <p:cNvPr id="4" name="Bildplatzhalter 3">
            <a:extLst>
              <a:ext uri="{FF2B5EF4-FFF2-40B4-BE49-F238E27FC236}">
                <a16:creationId xmlns:a16="http://schemas.microsoft.com/office/drawing/2014/main" id="{72EC2418-7096-3638-E3DE-FE164D0E5367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00" t="59375" r="21250" b="9375"/>
          <a:stretch/>
        </p:blipFill>
        <p:spPr>
          <a:xfrm>
            <a:off x="8971200" y="1270000"/>
            <a:ext cx="1800000" cy="1800000"/>
          </a:xfrm>
        </p:spPr>
      </p:pic>
    </p:spTree>
    <p:extLst>
      <p:ext uri="{BB962C8B-B14F-4D97-AF65-F5344CB8AC3E}">
        <p14:creationId xmlns:p14="http://schemas.microsoft.com/office/powerpoint/2010/main" val="39620769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606175" y="547688"/>
            <a:ext cx="5476547" cy="5035550"/>
          </a:xfrm>
        </p:spPr>
        <p:txBody>
          <a:bodyPr/>
          <a:lstStyle/>
          <a:p>
            <a:r>
              <a:rPr lang="de-DE" dirty="0"/>
              <a:t>nachhaltiger, klimafreund-</a:t>
            </a:r>
            <a:br>
              <a:rPr lang="de-DE" dirty="0"/>
            </a:br>
            <a:r>
              <a:rPr lang="de-DE" dirty="0" err="1"/>
              <a:t>licher</a:t>
            </a:r>
            <a:r>
              <a:rPr lang="de-DE" dirty="0"/>
              <a:t> und barrierefreier Campus</a:t>
            </a:r>
          </a:p>
          <a:p>
            <a:r>
              <a:rPr lang="de-DE" dirty="0"/>
              <a:t>Umsetzung »</a:t>
            </a:r>
            <a:r>
              <a:rPr lang="de-DE" i="1" dirty="0"/>
              <a:t>Energiekonzept 2020</a:t>
            </a:r>
            <a:r>
              <a:rPr lang="de-DE" dirty="0"/>
              <a:t>« mit dem Ziel eines </a:t>
            </a:r>
            <a:br>
              <a:rPr lang="de-DE" dirty="0"/>
            </a:br>
            <a:r>
              <a:rPr lang="de-DE" dirty="0"/>
              <a:t>klimaneutralen Campus bis 2030 </a:t>
            </a:r>
          </a:p>
          <a:p>
            <a:r>
              <a:rPr lang="de-DE" dirty="0"/>
              <a:t>Klimakommission im Senat</a:t>
            </a:r>
          </a:p>
          <a:p>
            <a:r>
              <a:rPr lang="de-DE" dirty="0"/>
              <a:t>Ausbau eines Glasfasernetzes treibt die Digitalisierung  in Forschung, Lehre und Ver-</a:t>
            </a:r>
            <a:r>
              <a:rPr lang="de-DE" dirty="0" err="1"/>
              <a:t>waltung</a:t>
            </a:r>
            <a:r>
              <a:rPr lang="de-DE" dirty="0"/>
              <a:t> voran</a:t>
            </a:r>
          </a:p>
        </p:txBody>
      </p:sp>
      <p:pic>
        <p:nvPicPr>
          <p:cNvPr id="16" name="Bildplatzhalter 15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7" r="59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084433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0018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de-DE" dirty="0"/>
              <a:t>Otto von Guericke ist Namensgeber und Vermächtnis</a:t>
            </a:r>
          </a:p>
          <a:p>
            <a:r>
              <a:rPr lang="de-DE" dirty="0"/>
              <a:t>gegründet 1993 durch Fusion aus Technischer Universität, Pädagogischer Hochschule und Medizinischer Akademie Magdeburg</a:t>
            </a:r>
          </a:p>
          <a:p>
            <a:r>
              <a:rPr lang="de-DE" dirty="0"/>
              <a:t>Profiluniversität mit dem Fokus in Forschung und Lehre auf Ingenieur- und Naturwissenschaften sowie Medizin</a:t>
            </a:r>
          </a:p>
          <a:p>
            <a:r>
              <a:rPr lang="de-DE" dirty="0"/>
              <a:t>moderne Universität, für die Mathematik, Wirtschafts-, Sozial- und Geisteswissenschaften unerlässliche Disziplinen sind</a:t>
            </a:r>
          </a:p>
          <a:p>
            <a:r>
              <a:rPr lang="de-DE" dirty="0"/>
              <a:t>9 Fakultäten, inkl. Universitätsmedizin</a:t>
            </a:r>
          </a:p>
          <a:p>
            <a:r>
              <a:rPr lang="de-DE" dirty="0"/>
              <a:t>200 Professorinnen und Professoren</a:t>
            </a:r>
          </a:p>
        </p:txBody>
      </p:sp>
    </p:spTree>
    <p:extLst>
      <p:ext uri="{BB962C8B-B14F-4D97-AF65-F5344CB8AC3E}">
        <p14:creationId xmlns:p14="http://schemas.microsoft.com/office/powerpoint/2010/main" val="491575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4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8" b="7918"/>
          <a:stretch>
            <a:fillRect/>
          </a:stretch>
        </p:blipFill>
        <p:spPr>
          <a:xfrm>
            <a:off x="679450" y="547688"/>
            <a:ext cx="10817225" cy="3161283"/>
          </a:xfrm>
        </p:spPr>
      </p:pic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679449" y="3883631"/>
            <a:ext cx="10817225" cy="1910994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000000"/>
                </a:solidFill>
                <a:effectLst/>
              </a:rPr>
              <a:t>12.606</a:t>
            </a:r>
            <a:r>
              <a:rPr lang="de-DE" dirty="0"/>
              <a:t> Studierende, davon </a:t>
            </a:r>
            <a:r>
              <a:rPr lang="de-DE" dirty="0">
                <a:solidFill>
                  <a:srgbClr val="000000"/>
                </a:solidFill>
                <a:effectLst/>
              </a:rPr>
              <a:t>1.567</a:t>
            </a:r>
            <a:r>
              <a:rPr lang="de-DE" dirty="0"/>
              <a:t> angehende Ärztinnen und Ärzte</a:t>
            </a:r>
          </a:p>
          <a:p>
            <a:pPr marL="0" indent="0">
              <a:buNone/>
            </a:pPr>
            <a:r>
              <a:rPr lang="de-DE" dirty="0"/>
              <a:t>jährlich verlassen rund 2.000 Absolventinnen und Absolventen die Universität als hochqualifizierte Fachkräfte</a:t>
            </a:r>
          </a:p>
          <a:p>
            <a:pPr marL="0" indent="0">
              <a:buNone/>
            </a:pPr>
            <a:r>
              <a:rPr lang="de-DE" dirty="0"/>
              <a:t>ca. 250 Promotionen werden im Jahr abgeschlossene </a:t>
            </a:r>
          </a:p>
        </p:txBody>
      </p:sp>
    </p:spTree>
    <p:extLst>
      <p:ext uri="{BB962C8B-B14F-4D97-AF65-F5344CB8AC3E}">
        <p14:creationId xmlns:p14="http://schemas.microsoft.com/office/powerpoint/2010/main" val="1239379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Studium </a:t>
            </a:r>
            <a:br>
              <a:rPr lang="de-DE" dirty="0"/>
            </a:br>
            <a:r>
              <a:rPr lang="de-DE" dirty="0"/>
              <a:t>und </a:t>
            </a:r>
            <a:br>
              <a:rPr lang="de-DE" dirty="0"/>
            </a:br>
            <a:r>
              <a:rPr lang="de-DE" dirty="0"/>
              <a:t>Lehre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8"/>
          </p:nvPr>
        </p:nvSpPr>
        <p:spPr>
          <a:xfrm>
            <a:off x="6454915" y="3429000"/>
            <a:ext cx="5047776" cy="3060701"/>
          </a:xfrm>
        </p:spPr>
        <p:txBody>
          <a:bodyPr/>
          <a:lstStyle/>
          <a:p>
            <a:r>
              <a:rPr lang="de-DE" dirty="0"/>
              <a:t>über 100 Studiengänge </a:t>
            </a:r>
            <a:br>
              <a:rPr lang="de-DE" dirty="0"/>
            </a:br>
            <a:r>
              <a:rPr lang="de-DE" dirty="0"/>
              <a:t>im Bachelor, Master, Lehramt, Staatsexamen und Dualem Studium</a:t>
            </a:r>
          </a:p>
        </p:txBody>
      </p:sp>
      <p:pic>
        <p:nvPicPr>
          <p:cNvPr id="12" name="Bildplatzhalter 11" descr="Ein Bild, das Kleidung, Tafel, Person, Handschrift enthält.&#10;&#10;KI-generierte Inhalte können fehlerhaft sein.">
            <a:extLst>
              <a:ext uri="{FF2B5EF4-FFF2-40B4-BE49-F238E27FC236}">
                <a16:creationId xmlns:a16="http://schemas.microsoft.com/office/drawing/2014/main" id="{657EDC2A-5B15-27F8-BEA0-D0A9CC8BEF85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24" r="13824"/>
          <a:stretch>
            <a:fillRect/>
          </a:stretch>
        </p:blipFill>
        <p:spPr/>
      </p:pic>
      <p:pic>
        <p:nvPicPr>
          <p:cNvPr id="18" name="Bildplatzhalter 17">
            <a:extLst>
              <a:ext uri="{FF2B5EF4-FFF2-40B4-BE49-F238E27FC236}">
                <a16:creationId xmlns:a16="http://schemas.microsoft.com/office/drawing/2014/main" id="{E8CC2DC0-AAB6-6C04-409E-C8DB3A72CCC4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pic>
        <p:nvPicPr>
          <p:cNvPr id="22" name="Bildplatzhalter 21" descr="Ein Bild, das Computer, Person, computer, Kleidung enthält.&#10;&#10;KI-generierte Inhalte können fehlerhaft sein.">
            <a:extLst>
              <a:ext uri="{FF2B5EF4-FFF2-40B4-BE49-F238E27FC236}">
                <a16:creationId xmlns:a16="http://schemas.microsoft.com/office/drawing/2014/main" id="{BF1F1FCC-5889-C9B9-5C1B-4ECAFE01F73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4" r="166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97016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de-DE" dirty="0"/>
              <a:t>interdisziplinäre und forschungsstarke Lehre</a:t>
            </a:r>
          </a:p>
          <a:p>
            <a:r>
              <a:rPr lang="de-DE" dirty="0"/>
              <a:t>Export deutscher Studiengänge</a:t>
            </a:r>
          </a:p>
          <a:p>
            <a:r>
              <a:rPr lang="de-DE" dirty="0"/>
              <a:t>internationale sowie bilinguale Studienprogramme</a:t>
            </a:r>
          </a:p>
          <a:p>
            <a:r>
              <a:rPr lang="de-DE" dirty="0"/>
              <a:t>Modellversuch für ein praxisintegriertes Lehramtsstudium</a:t>
            </a:r>
          </a:p>
          <a:p>
            <a:r>
              <a:rPr lang="de-DE" dirty="0"/>
              <a:t>zeitgemäßer, weltweit vernetzter Campus als Lern- und Arbeitsort </a:t>
            </a:r>
          </a:p>
          <a:p>
            <a:r>
              <a:rPr lang="de-DE" dirty="0"/>
              <a:t>voruniversitäres und studienvorbereitendes Betreuungsnetz</a:t>
            </a:r>
          </a:p>
          <a:p>
            <a:r>
              <a:rPr lang="de-DE" dirty="0"/>
              <a:t>Unterstützungsangebote bei der Karriereplanung</a:t>
            </a:r>
          </a:p>
          <a:p>
            <a:r>
              <a:rPr lang="de-DE"/>
              <a:t>Teilhabe, Chancengerechtigkeit und Vielfalt wird gelebt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254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platzhalter 11"/>
          <p:cNvPicPr>
            <a:picLocks noGrp="1" noChangeAspect="1"/>
          </p:cNvPicPr>
          <p:nvPr>
            <p:ph type="pic" sz="quarter" idx="17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6637118" y="1270000"/>
            <a:ext cx="1800000" cy="1800000"/>
          </a:xfrm>
        </p:spPr>
      </p:pic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Forschung </a:t>
            </a:r>
            <a:br>
              <a:rPr lang="de-DE" dirty="0"/>
            </a:br>
            <a:r>
              <a:rPr lang="de-DE" dirty="0"/>
              <a:t>und </a:t>
            </a:r>
            <a:br>
              <a:rPr lang="de-DE" dirty="0"/>
            </a:br>
            <a:r>
              <a:rPr lang="de-DE" dirty="0"/>
              <a:t>Transfer</a:t>
            </a:r>
          </a:p>
        </p:txBody>
      </p:sp>
      <p:pic>
        <p:nvPicPr>
          <p:cNvPr id="8" name="Bildplatzhalter 7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sp>
        <p:nvSpPr>
          <p:cNvPr id="7" name="Textplatzhalter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de-DE" dirty="0"/>
              <a:t>Impulsgeber und </a:t>
            </a:r>
            <a:br>
              <a:rPr lang="de-DE" dirty="0"/>
            </a:br>
            <a:r>
              <a:rPr lang="de-DE" dirty="0"/>
              <a:t>Entwicklungsmotor weit über </a:t>
            </a:r>
            <a:br>
              <a:rPr lang="de-DE" dirty="0"/>
            </a:br>
            <a:r>
              <a:rPr lang="de-DE" dirty="0"/>
              <a:t>die Landesgrenzen hinaus</a:t>
            </a:r>
          </a:p>
        </p:txBody>
      </p:sp>
      <p:pic>
        <p:nvPicPr>
          <p:cNvPr id="2" name="Bildplatzhalter 8">
            <a:extLst>
              <a:ext uri="{FF2B5EF4-FFF2-40B4-BE49-F238E27FC236}">
                <a16:creationId xmlns:a16="http://schemas.microsoft.com/office/drawing/2014/main" id="{03297CA2-52F6-9788-6750-24DDE813A4F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71692" y="1270000"/>
            <a:ext cx="1800000" cy="180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405722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679449" y="547688"/>
            <a:ext cx="10817225" cy="722311"/>
          </a:xfrm>
        </p:spPr>
        <p:txBody>
          <a:bodyPr/>
          <a:lstStyle/>
          <a:p>
            <a:r>
              <a:rPr lang="de-DE" dirty="0"/>
              <a:t>international vernetzte Forschungsschwerpunkte</a:t>
            </a:r>
            <a:br>
              <a:rPr lang="de-DE" dirty="0"/>
            </a:br>
            <a:r>
              <a:rPr lang="de-DE" dirty="0"/>
              <a:t>in den Strukturen der Forschungszentren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Center for Behavioral Brain Sciences (CBBS)</a:t>
            </a:r>
            <a:endParaRPr lang="de-DE" dirty="0"/>
          </a:p>
        </p:txBody>
      </p:sp>
      <p:pic>
        <p:nvPicPr>
          <p:cNvPr id="22" name="Bildplatzhalter 21">
            <a:extLst>
              <a:ext uri="{FF2B5EF4-FFF2-40B4-BE49-F238E27FC236}">
                <a16:creationId xmlns:a16="http://schemas.microsoft.com/office/drawing/2014/main" id="{FEC318D8-1E1D-5190-6381-3A14962C8B63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13" name="Textplatzhalter 12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de-DE" dirty="0"/>
              <a:t>Center for Dynamic Systems (CDS)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dirty="0"/>
              <a:t>Center for Advanced Medical Engineering (CAME)</a:t>
            </a:r>
            <a:endParaRPr lang="de-DE" dirty="0"/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/>
              <a:t>Center for Health &amp; Medical Prevention (CHaMP)</a:t>
            </a:r>
            <a:endParaRPr lang="de-DE" dirty="0"/>
          </a:p>
        </p:txBody>
      </p:sp>
      <p:pic>
        <p:nvPicPr>
          <p:cNvPr id="32" name="Bildplatzhalter 31">
            <a:extLst>
              <a:ext uri="{FF2B5EF4-FFF2-40B4-BE49-F238E27FC236}">
                <a16:creationId xmlns:a16="http://schemas.microsoft.com/office/drawing/2014/main" id="{BAC33273-BD46-E988-12A4-A95A3886F1A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pic>
        <p:nvPicPr>
          <p:cNvPr id="11" name="Bildplatzhalter 10" descr="Ein Bild, das Person, Softdrink, Electric Blue (Farbe), Kobaltblau enthält.&#10;&#10;KI-generierte Inhalte können fehlerhaft sein.">
            <a:extLst>
              <a:ext uri="{FF2B5EF4-FFF2-40B4-BE49-F238E27FC236}">
                <a16:creationId xmlns:a16="http://schemas.microsoft.com/office/drawing/2014/main" id="{1A82E73C-39CC-69B1-416D-D3A707F2790D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pic>
        <p:nvPicPr>
          <p:cNvPr id="8" name="Bildplatzhalter 7">
            <a:extLst>
              <a:ext uri="{FF2B5EF4-FFF2-40B4-BE49-F238E27FC236}">
                <a16:creationId xmlns:a16="http://schemas.microsoft.com/office/drawing/2014/main" id="{C85D9C1F-C31C-5F6F-86F9-CF5415EA76F5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752764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Stärkung des Technologie- und Wissenstransfers </a:t>
            </a:r>
          </a:p>
        </p:txBody>
      </p:sp>
      <p:pic>
        <p:nvPicPr>
          <p:cNvPr id="34" name="Bildplatzhalter 33" descr="Ein Bild, das Person, Menschliches Gesicht, Kleidung, Frau enthält.&#10;&#10;KI-generierte Inhalte können fehlerhaft sein.">
            <a:extLst>
              <a:ext uri="{FF2B5EF4-FFF2-40B4-BE49-F238E27FC236}">
                <a16:creationId xmlns:a16="http://schemas.microsoft.com/office/drawing/2014/main" id="{1FACA283-09FC-B5E7-E2B9-7C9995B3C4F4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31" r="17831"/>
          <a:stretch>
            <a:fillRect/>
          </a:stretch>
        </p:blipFill>
        <p:spPr>
          <a:xfrm>
            <a:off x="8803331" y="1802388"/>
            <a:ext cx="1800000" cy="1800000"/>
          </a:xfrm>
        </p:spPr>
      </p:pic>
      <p:sp>
        <p:nvSpPr>
          <p:cNvPr id="8" name="Textplatzhalter 7"/>
          <p:cNvSpPr>
            <a:spLocks noGrp="1"/>
          </p:cNvSpPr>
          <p:nvPr>
            <p:ph type="body" sz="quarter" idx="30"/>
          </p:nvPr>
        </p:nvSpPr>
        <p:spPr>
          <a:xfrm>
            <a:off x="4652093" y="4138613"/>
            <a:ext cx="2883363" cy="1444625"/>
          </a:xfrm>
        </p:spPr>
        <p:txBody>
          <a:bodyPr/>
          <a:lstStyle/>
          <a:p>
            <a:r>
              <a:rPr lang="de-DE" dirty="0"/>
              <a:t>Automotive mit dem Center for Method Development (CMD)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31"/>
          </p:nvPr>
        </p:nvSpPr>
        <p:spPr>
          <a:xfrm>
            <a:off x="1048419" y="4138613"/>
            <a:ext cx="2883363" cy="1444625"/>
          </a:xfrm>
        </p:spPr>
        <p:txBody>
          <a:bodyPr/>
          <a:lstStyle/>
          <a:p>
            <a:r>
              <a:rPr lang="de-DE" dirty="0"/>
              <a:t>Digital </a:t>
            </a:r>
            <a:br>
              <a:rPr lang="de-DE" dirty="0"/>
            </a:br>
            <a:r>
              <a:rPr lang="de-DE" dirty="0"/>
              <a:t>Engineering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32"/>
          </p:nvPr>
        </p:nvSpPr>
        <p:spPr>
          <a:xfrm>
            <a:off x="8255767" y="4144962"/>
            <a:ext cx="2883363" cy="1444625"/>
          </a:xfrm>
        </p:spPr>
        <p:txBody>
          <a:bodyPr/>
          <a:lstStyle/>
          <a:p>
            <a:r>
              <a:rPr lang="de-DE" dirty="0"/>
              <a:t>Erneuerbare </a:t>
            </a:r>
            <a:br>
              <a:rPr lang="de-DE" dirty="0"/>
            </a:br>
            <a:r>
              <a:rPr lang="de-DE" dirty="0"/>
              <a:t>Energien</a:t>
            </a:r>
          </a:p>
        </p:txBody>
      </p:sp>
      <p:pic>
        <p:nvPicPr>
          <p:cNvPr id="32" name="Bildplatzhalter 31">
            <a:extLst>
              <a:ext uri="{FF2B5EF4-FFF2-40B4-BE49-F238E27FC236}">
                <a16:creationId xmlns:a16="http://schemas.microsoft.com/office/drawing/2014/main" id="{5979CE04-6248-8AED-21F0-F596A7297D8C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97481" y="1802388"/>
            <a:ext cx="1800000" cy="1800000"/>
          </a:xfrm>
        </p:spPr>
      </p:pic>
      <p:pic>
        <p:nvPicPr>
          <p:cNvPr id="7" name="Bildplatzhalter 6" descr="Ein Bild, das Gerät, Messinstrument, Tachometer, Kilometerzähler enthält.&#10;&#10;KI-generierte Inhalte können fehlerhaft sein.">
            <a:extLst>
              <a:ext uri="{FF2B5EF4-FFF2-40B4-BE49-F238E27FC236}">
                <a16:creationId xmlns:a16="http://schemas.microsoft.com/office/drawing/2014/main" id="{C02877BC-7101-91E4-96D1-0FE1539D3D7A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6" r="3706"/>
          <a:stretch>
            <a:fillRect/>
          </a:stretch>
        </p:blipFill>
        <p:spPr>
          <a:xfrm>
            <a:off x="5197563" y="1802388"/>
            <a:ext cx="1800000" cy="1800000"/>
          </a:xfrm>
        </p:spPr>
      </p:pic>
    </p:spTree>
    <p:extLst>
      <p:ext uri="{BB962C8B-B14F-4D97-AF65-F5344CB8AC3E}">
        <p14:creationId xmlns:p14="http://schemas.microsoft.com/office/powerpoint/2010/main" val="4107421965"/>
      </p:ext>
    </p:extLst>
  </p:cSld>
  <p:clrMapOvr>
    <a:masterClrMapping/>
  </p:clrMapOvr>
</p:sld>
</file>

<file path=ppt/theme/theme1.xml><?xml version="1.0" encoding="utf-8"?>
<a:theme xmlns:a="http://schemas.openxmlformats.org/drawingml/2006/main" name="OVGU">
  <a:themeElements>
    <a:clrScheme name="OVGU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Benutzerdefiniert 1">
      <a:majorFont>
        <a:latin typeface="Barlow Medium"/>
        <a:ea typeface=""/>
        <a:cs typeface=""/>
      </a:majorFont>
      <a:minorFont>
        <a:latin typeface="Barl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589</Words>
  <Application>Microsoft Office PowerPoint</Application>
  <PresentationFormat>Breitbild</PresentationFormat>
  <Paragraphs>83</Paragraphs>
  <Slides>21</Slides>
  <Notes>10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6" baseType="lpstr">
      <vt:lpstr>Arial</vt:lpstr>
      <vt:lpstr>Barlow</vt:lpstr>
      <vt:lpstr>Barlow Medium</vt:lpstr>
      <vt:lpstr>Calibri</vt:lpstr>
      <vt:lpstr>OVGU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international vernetzte Forschungsschwerpunkte in den Strukturen der Forschungszentren</vt:lpstr>
      <vt:lpstr>Stärkung des Technologie- und Wissenstransfers </vt:lpstr>
      <vt:lpstr>Stärkung des Technologie- und Wissenstransfers </vt:lpstr>
      <vt:lpstr>enge Vernetzung und Kooperation mit starken Partnern in Magdeburg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Otto-von-Guericke-Universität Magdeburg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Sauer, Astrid</dc:creator>
  <cp:lastModifiedBy>Sauer, Astrid</cp:lastModifiedBy>
  <cp:revision>310</cp:revision>
  <dcterms:created xsi:type="dcterms:W3CDTF">2025-02-10T09:03:52Z</dcterms:created>
  <dcterms:modified xsi:type="dcterms:W3CDTF">2025-11-05T07:13:38Z</dcterms:modified>
</cp:coreProperties>
</file>