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handoutMasterIdLst>
    <p:handoutMasterId r:id="rId9"/>
  </p:handoutMasterIdLst>
  <p:sldIdLst>
    <p:sldId id="259" r:id="rId3"/>
    <p:sldId id="260" r:id="rId4"/>
    <p:sldId id="261" r:id="rId5"/>
    <p:sldId id="262" r:id="rId6"/>
    <p:sldId id="263" r:id="rId7"/>
    <p:sldId id="26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26D"/>
    <a:srgbClr val="F7BFC5"/>
    <a:srgbClr val="79003F"/>
    <a:srgbClr val="4A00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38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7B67-948A-48DD-8795-4F4043B742E8}" type="datetimeFigureOut">
              <a:rPr lang="de-DE" smtClean="0"/>
              <a:t>12.11.2024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7DD5C-E431-4A03-A1C1-3C62C6753B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66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8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0"/>
            <a:ext cx="12192000" cy="5917721"/>
          </a:xfrm>
          <a:prstGeom prst="rect">
            <a:avLst/>
          </a:prstGeom>
          <a:solidFill>
            <a:srgbClr val="F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01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4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61" y="5952227"/>
            <a:ext cx="2256951" cy="90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731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9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5062"/>
          </a:xfrm>
          <a:prstGeom prst="rect">
            <a:avLst/>
          </a:prstGeom>
        </p:spPr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0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93688"/>
          </a:xfrm>
          <a:prstGeom prst="rect">
            <a:avLst/>
          </a:prstGeom>
        </p:spPr>
        <p:txBody>
          <a:bodyPr/>
          <a:lstStyle>
            <a:lvl1pPr>
              <a:defRPr>
                <a:latin typeface="Barlow" panose="00000500000000000000" pitchFamily="2" charset="0"/>
              </a:defRPr>
            </a:lvl1pPr>
            <a:lvl2pPr>
              <a:defRPr>
                <a:latin typeface="Barlow" panose="00000500000000000000" pitchFamily="2" charset="0"/>
              </a:defRPr>
            </a:lvl2pPr>
            <a:lvl3pPr>
              <a:defRPr>
                <a:latin typeface="Barlow" panose="00000500000000000000" pitchFamily="2" charset="0"/>
              </a:defRPr>
            </a:lvl3pPr>
            <a:lvl4pPr>
              <a:defRPr>
                <a:latin typeface="Barlow" panose="00000500000000000000" pitchFamily="2" charset="0"/>
              </a:defRPr>
            </a:lvl4pPr>
            <a:lvl5pPr>
              <a:defRPr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93688"/>
          </a:xfrm>
          <a:prstGeom prst="rect">
            <a:avLst/>
          </a:prstGeom>
        </p:spPr>
        <p:txBody>
          <a:bodyPr/>
          <a:lstStyle>
            <a:lvl1pPr>
              <a:defRPr>
                <a:latin typeface="Barlow" panose="00000500000000000000" pitchFamily="2" charset="0"/>
              </a:defRPr>
            </a:lvl1pPr>
            <a:lvl2pPr>
              <a:defRPr>
                <a:latin typeface="Barlow" panose="00000500000000000000" pitchFamily="2" charset="0"/>
              </a:defRPr>
            </a:lvl2pPr>
            <a:lvl3pPr>
              <a:defRPr>
                <a:latin typeface="Barlow" panose="00000500000000000000" pitchFamily="2" charset="0"/>
              </a:defRPr>
            </a:lvl3pPr>
            <a:lvl4pPr>
              <a:defRPr>
                <a:latin typeface="Barlow" panose="00000500000000000000" pitchFamily="2" charset="0"/>
              </a:defRPr>
            </a:lvl4pPr>
            <a:lvl5pPr>
              <a:defRPr>
                <a:latin typeface="Barlow" panose="000005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5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9738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Barlow" panose="00000500000000000000" pitchFamily="2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27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Barlow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76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4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93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93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61" y="5952227"/>
            <a:ext cx="2256951" cy="90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66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4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973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27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61" y="5952227"/>
            <a:ext cx="2256951" cy="90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03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4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61" y="5952227"/>
            <a:ext cx="2256951" cy="90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7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0"/>
            <a:ext cx="12192000" cy="5917721"/>
          </a:xfrm>
          <a:prstGeom prst="rect">
            <a:avLst/>
          </a:prstGeom>
          <a:solidFill>
            <a:srgbClr val="F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5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74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-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9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Barlow ExtraLight" panose="000003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7248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0"/>
            <a:ext cx="12192000" cy="5917721"/>
          </a:xfrm>
          <a:prstGeom prst="rect">
            <a:avLst/>
          </a:prstGeom>
          <a:solidFill>
            <a:srgbClr val="F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228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228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33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9112"/>
            <a:ext cx="12192000" cy="1008888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0"/>
            <a:ext cx="12192000" cy="5917721"/>
          </a:xfrm>
          <a:prstGeom prst="rect">
            <a:avLst/>
          </a:prstGeom>
          <a:solidFill>
            <a:srgbClr val="F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65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folie-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00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Barlow ExtraLight" panose="000003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89235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9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331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00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326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latin typeface="Barlow" panose="000005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  <a:latin typeface="Barlow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  <a:latin typeface="Barlow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1pPr>
            <a:lvl2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2pPr>
            <a:lvl3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3pPr>
            <a:lvl4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4pPr>
            <a:lvl5pPr>
              <a:defRPr>
                <a:solidFill>
                  <a:schemeClr val="tx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0" y="6314536"/>
            <a:ext cx="12192000" cy="543464"/>
          </a:xfrm>
          <a:prstGeom prst="rect">
            <a:avLst/>
          </a:prstGeom>
          <a:solidFill>
            <a:srgbClr val="79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767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Barlow" panose="00000500000000000000" pitchFamily="2" charset="0"/>
              </a:defRPr>
            </a:lvl1pPr>
            <a:lvl2pPr>
              <a:defRPr sz="2800">
                <a:latin typeface="Barlow" panose="00000500000000000000" pitchFamily="2" charset="0"/>
              </a:defRPr>
            </a:lvl2pPr>
            <a:lvl3pPr>
              <a:defRPr sz="2400">
                <a:latin typeface="Barlow" panose="00000500000000000000" pitchFamily="2" charset="0"/>
              </a:defRPr>
            </a:lvl3pPr>
            <a:lvl4pPr>
              <a:defRPr sz="2000">
                <a:latin typeface="Barlow" panose="00000500000000000000" pitchFamily="2" charset="0"/>
              </a:defRPr>
            </a:lvl4pPr>
            <a:lvl5pPr>
              <a:defRPr sz="2000">
                <a:latin typeface="Barlow" panose="00000500000000000000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Barlow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0" y="6314536"/>
            <a:ext cx="12192000" cy="543464"/>
          </a:xfrm>
          <a:prstGeom prst="rect">
            <a:avLst/>
          </a:prstGeom>
          <a:solidFill>
            <a:srgbClr val="79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667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Barlow Medium" panose="00000600000000000000" pitchFamily="2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Barlow" panose="00000500000000000000" pitchFamily="2" charset="0"/>
              </a:defRPr>
            </a:lvl1pPr>
            <a:lvl2pPr>
              <a:defRPr>
                <a:latin typeface="Barlow" panose="00000500000000000000" pitchFamily="2" charset="0"/>
              </a:defRPr>
            </a:lvl2pPr>
            <a:lvl3pPr>
              <a:defRPr>
                <a:latin typeface="Barlow" panose="00000500000000000000" pitchFamily="2" charset="0"/>
              </a:defRPr>
            </a:lvl3pPr>
            <a:lvl4pPr>
              <a:defRPr>
                <a:latin typeface="Barlow" panose="00000500000000000000" pitchFamily="2" charset="0"/>
              </a:defRPr>
            </a:lvl4pPr>
            <a:lvl5pPr>
              <a:defRPr>
                <a:latin typeface="Barlow" panose="000005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314536"/>
            <a:ext cx="12192000" cy="543464"/>
          </a:xfrm>
          <a:prstGeom prst="rect">
            <a:avLst/>
          </a:prstGeom>
          <a:solidFill>
            <a:srgbClr val="4A00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639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6314536"/>
            <a:ext cx="12192000" cy="543464"/>
          </a:xfrm>
          <a:prstGeom prst="rect">
            <a:avLst/>
          </a:prstGeom>
          <a:solidFill>
            <a:srgbClr val="4A00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651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79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70" r:id="rId4"/>
    <p:sldLayoutId id="2147483652" r:id="rId5"/>
    <p:sldLayoutId id="2147483653" r:id="rId6"/>
    <p:sldLayoutId id="2147483656" r:id="rId7"/>
    <p:sldLayoutId id="2147483650" r:id="rId8"/>
    <p:sldLayoutId id="2147483655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29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3" r:id="rId2"/>
    <p:sldLayoutId id="2147483671" r:id="rId3"/>
    <p:sldLayoutId id="2147483660" r:id="rId4"/>
    <p:sldLayoutId id="2147483662" r:id="rId5"/>
    <p:sldLayoutId id="2147483666" r:id="rId6"/>
    <p:sldLayoutId id="2147483674" r:id="rId7"/>
    <p:sldLayoutId id="2147483675" r:id="rId8"/>
    <p:sldLayoutId id="2147483676" r:id="rId9"/>
    <p:sldLayoutId id="2147483672" r:id="rId10"/>
    <p:sldLayoutId id="2147483663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7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82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8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2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5" baseType="lpstr">
      <vt:lpstr>Arial</vt:lpstr>
      <vt:lpstr>Barlow</vt:lpstr>
      <vt:lpstr>Barlow ExtraLight</vt:lpstr>
      <vt:lpstr>Barlow Medium</vt:lpstr>
      <vt:lpstr>Barlow SemiBold</vt:lpstr>
      <vt:lpstr>Calibri</vt:lpstr>
      <vt:lpstr>Calibri Light</vt:lpstr>
      <vt:lpstr>Office Theme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Gerstung</dc:creator>
  <cp:lastModifiedBy>Sauer, Astrid</cp:lastModifiedBy>
  <cp:revision>9</cp:revision>
  <dcterms:created xsi:type="dcterms:W3CDTF">2022-02-03T07:52:25Z</dcterms:created>
  <dcterms:modified xsi:type="dcterms:W3CDTF">2024-11-12T08:35:26Z</dcterms:modified>
</cp:coreProperties>
</file>